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3.xml.rels><?xml version="1.0" encoding="UTF-8" standalone="yes"?>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4.xml.rels><?xml version="1.0" encoding="UTF-8" standalone="yes"?>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5.xml.rels><?xml version="1.0" encoding="UTF-8" standalone="yes"?>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6.xml.rels><?xml version="1.0" encoding="UTF-8" standalone="yes"?>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6" name="Shape 4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 </a:t>
            </a:r>
            <a:r>
              <a:rPr b="1"/>
              <a:t>emotion of interest</a:t>
            </a:r>
            <a:r>
              <a:t> can be </a:t>
            </a:r>
            <a:r>
              <a:rPr b="1"/>
              <a:t>explained</a:t>
            </a:r>
            <a:r>
              <a:t> through the </a:t>
            </a:r>
            <a:r>
              <a:rPr b="1"/>
              <a:t>complexity of text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0" name="Shape 5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Central proposition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6" name="Shape 5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analysis of student behavior through clicks tends to be too granular for sense-making; that is, to be able to unam- biguously assign meaning to clicks and subsequently explain student behavior [28]. </a:t>
            </a:r>
          </a:p>
          <a:p>
            <a:pPr/>
            <a:r>
              <a:t>E.g., six minutes guideline!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0" name="Shape 6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Central proposition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5" name="Shape 6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analysis of student behavior through clicks tends to be too granular for sense-making; that is, to be able to unam- biguously assign meaning to clicks and subsequently explain student behavior [28]. </a:t>
            </a:r>
          </a:p>
          <a:p>
            <a:pPr/>
            <a:r>
              <a:t>E.g., six minutes guideline!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2" name="Shape 7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Central proposition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sldNum" sz="quarter" idx="2"/>
          </p:nvPr>
        </p:nvSpPr>
        <p:spPr>
          <a:xfrm>
            <a:off x="19050000" y="12852400"/>
            <a:ext cx="1066800" cy="894080"/>
          </a:xfrm>
          <a:prstGeom prst="rect">
            <a:avLst/>
          </a:prstGeom>
        </p:spPr>
        <p:txBody>
          <a:bodyPr wrap="square" lIns="91439" tIns="91439" rIns="91439" bIns="91439"/>
          <a:lstStyle>
            <a:lvl1pPr defTabSz="914400">
              <a:defRPr b="1" sz="4800">
                <a:solidFill>
                  <a:srgbClr val="0066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sldNum" sz="quarter" idx="2"/>
          </p:nvPr>
        </p:nvSpPr>
        <p:spPr>
          <a:xfrm>
            <a:off x="16154400" y="12344400"/>
            <a:ext cx="4267200" cy="736601"/>
          </a:xfrm>
          <a:prstGeom prst="rect">
            <a:avLst/>
          </a:prstGeom>
        </p:spPr>
        <p:txBody>
          <a:bodyPr wrap="square" lIns="91439" tIns="91439" rIns="91439" bIns="91439" anchor="ctr"/>
          <a:lstStyle>
            <a:lvl1pPr algn="r" defTabSz="914400">
              <a:defRPr b="1">
                <a:solidFill>
                  <a:srgbClr val="0066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" name="Shape 2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sldNum" sz="quarter" idx="2"/>
          </p:nvPr>
        </p:nvSpPr>
        <p:spPr>
          <a:xfrm>
            <a:off x="19050000" y="12852400"/>
            <a:ext cx="1066800" cy="919480"/>
          </a:xfrm>
          <a:prstGeom prst="rect">
            <a:avLst/>
          </a:prstGeom>
        </p:spPr>
        <p:txBody>
          <a:bodyPr wrap="square" lIns="91439" tIns="91439" rIns="91439" bIns="91439"/>
          <a:lstStyle>
            <a:lvl1pPr algn="l" defTabSz="914400">
              <a:defRPr b="1" sz="4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2387600" y="7924800"/>
            <a:ext cx="19621500" cy="15875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254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 defTabSz="825500">
              <a:defRPr sz="24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xmlns:p14="http://schemas.microsoft.com/office/powerpoint/2010/main" spd="med" advClick="1"/>
  <p:txStyles>
    <p:title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9pPr>
    </p:titleStyle>
    <p:body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 idx="4294967295"/>
          </p:nvPr>
        </p:nvSpPr>
        <p:spPr>
          <a:xfrm>
            <a:off x="3600928" y="4385345"/>
            <a:ext cx="17182144" cy="4565694"/>
          </a:xfrm>
          <a:prstGeom prst="rect">
            <a:avLst/>
          </a:prstGeom>
        </p:spPr>
        <p:txBody>
          <a:bodyPr lIns="91439" tIns="91439" rIns="91439" bIns="91439"/>
          <a:lstStyle>
            <a:lvl1pPr defTabSz="740663">
              <a:defRPr sz="12636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Sense-making from learning analytics</a:t>
            </a:r>
          </a:p>
        </p:txBody>
      </p:sp>
      <p:sp>
        <p:nvSpPr>
          <p:cNvPr id="43" name="Shape 43"/>
          <p:cNvSpPr/>
          <p:nvPr/>
        </p:nvSpPr>
        <p:spPr>
          <a:xfrm>
            <a:off x="7541577" y="10905066"/>
            <a:ext cx="9300846" cy="18288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 defTabSz="825500">
              <a:defRPr sz="50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Frans van der Sluis</a:t>
            </a:r>
          </a:p>
          <a:p>
            <a:pPr algn="ctr" defTabSz="825500">
              <a:defRPr sz="50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f.van.der.sluis@fgga.leidenuniv.nl</a:t>
            </a:r>
          </a:p>
        </p:txBody>
      </p:sp>
      <p:pic>
        <p:nvPicPr>
          <p:cNvPr id="44" name="pasted-image.png"/>
          <p:cNvPicPr>
            <a:picLocks noChangeAspect="1"/>
          </p:cNvPicPr>
          <p:nvPr/>
        </p:nvPicPr>
        <p:blipFill>
          <a:blip r:embed="rId3">
            <a:extLst/>
          </a:blip>
          <a:srcRect l="81" t="0" r="0" b="133"/>
          <a:stretch>
            <a:fillRect/>
          </a:stretch>
        </p:blipFill>
        <p:spPr>
          <a:xfrm>
            <a:off x="8367283" y="705990"/>
            <a:ext cx="7655680" cy="3238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164" y="0"/>
                </a:moveTo>
                <a:lnTo>
                  <a:pt x="2510" y="765"/>
                </a:lnTo>
                <a:cubicBezTo>
                  <a:pt x="2375" y="923"/>
                  <a:pt x="2246" y="1087"/>
                  <a:pt x="2123" y="1263"/>
                </a:cubicBezTo>
                <a:cubicBezTo>
                  <a:pt x="1932" y="1535"/>
                  <a:pt x="1759" y="1843"/>
                  <a:pt x="1596" y="2163"/>
                </a:cubicBezTo>
                <a:cubicBezTo>
                  <a:pt x="1021" y="3289"/>
                  <a:pt x="608" y="4714"/>
                  <a:pt x="321" y="6573"/>
                </a:cubicBezTo>
                <a:cubicBezTo>
                  <a:pt x="211" y="7287"/>
                  <a:pt x="88" y="8010"/>
                  <a:pt x="50" y="8175"/>
                </a:cubicBezTo>
                <a:cubicBezTo>
                  <a:pt x="28" y="8271"/>
                  <a:pt x="12" y="9335"/>
                  <a:pt x="0" y="10815"/>
                </a:cubicBezTo>
                <a:cubicBezTo>
                  <a:pt x="12" y="12295"/>
                  <a:pt x="28" y="13358"/>
                  <a:pt x="50" y="13454"/>
                </a:cubicBezTo>
                <a:cubicBezTo>
                  <a:pt x="88" y="13619"/>
                  <a:pt x="211" y="14342"/>
                  <a:pt x="321" y="15056"/>
                </a:cubicBezTo>
                <a:cubicBezTo>
                  <a:pt x="373" y="15391"/>
                  <a:pt x="429" y="15712"/>
                  <a:pt x="489" y="16022"/>
                </a:cubicBezTo>
                <a:cubicBezTo>
                  <a:pt x="671" y="16952"/>
                  <a:pt x="892" y="17770"/>
                  <a:pt x="1159" y="18487"/>
                </a:cubicBezTo>
                <a:cubicBezTo>
                  <a:pt x="1248" y="18726"/>
                  <a:pt x="1344" y="18953"/>
                  <a:pt x="1443" y="19170"/>
                </a:cubicBezTo>
                <a:cubicBezTo>
                  <a:pt x="1741" y="19821"/>
                  <a:pt x="2085" y="20377"/>
                  <a:pt x="2482" y="20851"/>
                </a:cubicBezTo>
                <a:lnTo>
                  <a:pt x="3107" y="21597"/>
                </a:lnTo>
                <a:lnTo>
                  <a:pt x="4703" y="21600"/>
                </a:lnTo>
                <a:lnTo>
                  <a:pt x="5414" y="20758"/>
                </a:lnTo>
                <a:cubicBezTo>
                  <a:pt x="6007" y="20055"/>
                  <a:pt x="6235" y="19672"/>
                  <a:pt x="6583" y="18778"/>
                </a:cubicBezTo>
                <a:cubicBezTo>
                  <a:pt x="6689" y="18505"/>
                  <a:pt x="6788" y="18220"/>
                  <a:pt x="6881" y="17925"/>
                </a:cubicBezTo>
                <a:cubicBezTo>
                  <a:pt x="6973" y="17633"/>
                  <a:pt x="7060" y="17333"/>
                  <a:pt x="7140" y="17023"/>
                </a:cubicBezTo>
                <a:cubicBezTo>
                  <a:pt x="7140" y="17022"/>
                  <a:pt x="7139" y="17019"/>
                  <a:pt x="7140" y="17017"/>
                </a:cubicBezTo>
                <a:cubicBezTo>
                  <a:pt x="7219" y="16707"/>
                  <a:pt x="7293" y="16390"/>
                  <a:pt x="7359" y="16064"/>
                </a:cubicBezTo>
                <a:cubicBezTo>
                  <a:pt x="7359" y="16063"/>
                  <a:pt x="7359" y="16060"/>
                  <a:pt x="7359" y="16059"/>
                </a:cubicBezTo>
                <a:cubicBezTo>
                  <a:pt x="7425" y="15732"/>
                  <a:pt x="7484" y="15403"/>
                  <a:pt x="7537" y="15064"/>
                </a:cubicBezTo>
                <a:cubicBezTo>
                  <a:pt x="7643" y="14385"/>
                  <a:pt x="7723" y="13684"/>
                  <a:pt x="7776" y="12972"/>
                </a:cubicBezTo>
                <a:cubicBezTo>
                  <a:pt x="7829" y="12260"/>
                  <a:pt x="7856" y="11538"/>
                  <a:pt x="7856" y="10815"/>
                </a:cubicBezTo>
                <a:cubicBezTo>
                  <a:pt x="7856" y="10453"/>
                  <a:pt x="7849" y="10092"/>
                  <a:pt x="7836" y="9732"/>
                </a:cubicBezTo>
                <a:cubicBezTo>
                  <a:pt x="7823" y="9372"/>
                  <a:pt x="7802" y="9013"/>
                  <a:pt x="7776" y="8657"/>
                </a:cubicBezTo>
                <a:cubicBezTo>
                  <a:pt x="7723" y="7945"/>
                  <a:pt x="7643" y="7244"/>
                  <a:pt x="7537" y="6566"/>
                </a:cubicBezTo>
                <a:cubicBezTo>
                  <a:pt x="7484" y="6228"/>
                  <a:pt x="7425" y="5896"/>
                  <a:pt x="7359" y="5570"/>
                </a:cubicBezTo>
                <a:cubicBezTo>
                  <a:pt x="7359" y="5569"/>
                  <a:pt x="7359" y="5566"/>
                  <a:pt x="7359" y="5565"/>
                </a:cubicBezTo>
                <a:cubicBezTo>
                  <a:pt x="7293" y="5239"/>
                  <a:pt x="7219" y="4922"/>
                  <a:pt x="7140" y="4612"/>
                </a:cubicBezTo>
                <a:cubicBezTo>
                  <a:pt x="7139" y="4611"/>
                  <a:pt x="7140" y="4608"/>
                  <a:pt x="7140" y="4606"/>
                </a:cubicBezTo>
                <a:cubicBezTo>
                  <a:pt x="7060" y="4296"/>
                  <a:pt x="6973" y="3996"/>
                  <a:pt x="6881" y="3704"/>
                </a:cubicBezTo>
                <a:cubicBezTo>
                  <a:pt x="6881" y="3703"/>
                  <a:pt x="6881" y="3699"/>
                  <a:pt x="6881" y="3698"/>
                </a:cubicBezTo>
                <a:cubicBezTo>
                  <a:pt x="6788" y="3405"/>
                  <a:pt x="6689" y="3124"/>
                  <a:pt x="6583" y="2851"/>
                </a:cubicBezTo>
                <a:cubicBezTo>
                  <a:pt x="6496" y="2627"/>
                  <a:pt x="6416" y="2437"/>
                  <a:pt x="6337" y="2264"/>
                </a:cubicBezTo>
                <a:cubicBezTo>
                  <a:pt x="6257" y="2091"/>
                  <a:pt x="6179" y="1940"/>
                  <a:pt x="6091" y="1792"/>
                </a:cubicBezTo>
                <a:cubicBezTo>
                  <a:pt x="6091" y="1792"/>
                  <a:pt x="6090" y="1793"/>
                  <a:pt x="6089" y="1792"/>
                </a:cubicBezTo>
                <a:cubicBezTo>
                  <a:pt x="5915" y="1497"/>
                  <a:pt x="5711" y="1222"/>
                  <a:pt x="5414" y="871"/>
                </a:cubicBezTo>
                <a:lnTo>
                  <a:pt x="4679" y="0"/>
                </a:lnTo>
                <a:lnTo>
                  <a:pt x="3164" y="0"/>
                </a:lnTo>
                <a:close/>
                <a:moveTo>
                  <a:pt x="20350" y="3982"/>
                </a:moveTo>
                <a:cubicBezTo>
                  <a:pt x="20301" y="3982"/>
                  <a:pt x="20264" y="4006"/>
                  <a:pt x="20240" y="4064"/>
                </a:cubicBezTo>
                <a:cubicBezTo>
                  <a:pt x="20215" y="4121"/>
                  <a:pt x="20204" y="4208"/>
                  <a:pt x="20204" y="4323"/>
                </a:cubicBezTo>
                <a:cubicBezTo>
                  <a:pt x="20204" y="4439"/>
                  <a:pt x="20216" y="4525"/>
                  <a:pt x="20241" y="4583"/>
                </a:cubicBezTo>
                <a:cubicBezTo>
                  <a:pt x="20265" y="4641"/>
                  <a:pt x="20301" y="4670"/>
                  <a:pt x="20350" y="4670"/>
                </a:cubicBezTo>
                <a:cubicBezTo>
                  <a:pt x="20448" y="4670"/>
                  <a:pt x="20497" y="4554"/>
                  <a:pt x="20497" y="4323"/>
                </a:cubicBezTo>
                <a:cubicBezTo>
                  <a:pt x="20497" y="4092"/>
                  <a:pt x="20448" y="3982"/>
                  <a:pt x="20350" y="3982"/>
                </a:cubicBezTo>
                <a:close/>
                <a:moveTo>
                  <a:pt x="17495" y="4003"/>
                </a:moveTo>
                <a:cubicBezTo>
                  <a:pt x="17474" y="4009"/>
                  <a:pt x="17457" y="4022"/>
                  <a:pt x="17445" y="4045"/>
                </a:cubicBezTo>
                <a:cubicBezTo>
                  <a:pt x="17420" y="4094"/>
                  <a:pt x="17410" y="4183"/>
                  <a:pt x="17410" y="4323"/>
                </a:cubicBezTo>
                <a:cubicBezTo>
                  <a:pt x="17410" y="4466"/>
                  <a:pt x="17419" y="4558"/>
                  <a:pt x="17445" y="4606"/>
                </a:cubicBezTo>
                <a:cubicBezTo>
                  <a:pt x="17470" y="4655"/>
                  <a:pt x="17511" y="4659"/>
                  <a:pt x="17574" y="4638"/>
                </a:cubicBezTo>
                <a:cubicBezTo>
                  <a:pt x="17620" y="4623"/>
                  <a:pt x="17661" y="4579"/>
                  <a:pt x="17691" y="4522"/>
                </a:cubicBezTo>
                <a:cubicBezTo>
                  <a:pt x="17721" y="4465"/>
                  <a:pt x="17740" y="4395"/>
                  <a:pt x="17740" y="4323"/>
                </a:cubicBezTo>
                <a:cubicBezTo>
                  <a:pt x="17740" y="4180"/>
                  <a:pt x="17665" y="4039"/>
                  <a:pt x="17574" y="4008"/>
                </a:cubicBezTo>
                <a:cubicBezTo>
                  <a:pt x="17543" y="3998"/>
                  <a:pt x="17516" y="3997"/>
                  <a:pt x="17495" y="4003"/>
                </a:cubicBezTo>
                <a:close/>
                <a:moveTo>
                  <a:pt x="12340" y="4019"/>
                </a:moveTo>
                <a:cubicBezTo>
                  <a:pt x="12305" y="4028"/>
                  <a:pt x="12273" y="4059"/>
                  <a:pt x="12248" y="4117"/>
                </a:cubicBezTo>
                <a:cubicBezTo>
                  <a:pt x="12227" y="4166"/>
                  <a:pt x="12213" y="4233"/>
                  <a:pt x="12209" y="4302"/>
                </a:cubicBezTo>
                <a:cubicBezTo>
                  <a:pt x="12204" y="4371"/>
                  <a:pt x="12210" y="4441"/>
                  <a:pt x="12224" y="4495"/>
                </a:cubicBezTo>
                <a:cubicBezTo>
                  <a:pt x="12257" y="4619"/>
                  <a:pt x="12326" y="4659"/>
                  <a:pt x="12391" y="4633"/>
                </a:cubicBezTo>
                <a:cubicBezTo>
                  <a:pt x="12423" y="4620"/>
                  <a:pt x="12455" y="4589"/>
                  <a:pt x="12481" y="4546"/>
                </a:cubicBezTo>
                <a:cubicBezTo>
                  <a:pt x="12507" y="4501"/>
                  <a:pt x="12528" y="4443"/>
                  <a:pt x="12538" y="4371"/>
                </a:cubicBezTo>
                <a:cubicBezTo>
                  <a:pt x="12547" y="4308"/>
                  <a:pt x="12539" y="4250"/>
                  <a:pt x="12526" y="4199"/>
                </a:cubicBezTo>
                <a:cubicBezTo>
                  <a:pt x="12520" y="4179"/>
                  <a:pt x="12512" y="4161"/>
                  <a:pt x="12504" y="4143"/>
                </a:cubicBezTo>
                <a:cubicBezTo>
                  <a:pt x="12496" y="4124"/>
                  <a:pt x="12486" y="4108"/>
                  <a:pt x="12475" y="4093"/>
                </a:cubicBezTo>
                <a:cubicBezTo>
                  <a:pt x="12475" y="4092"/>
                  <a:pt x="12473" y="4094"/>
                  <a:pt x="12473" y="4093"/>
                </a:cubicBezTo>
                <a:cubicBezTo>
                  <a:pt x="12434" y="4041"/>
                  <a:pt x="12386" y="4006"/>
                  <a:pt x="12340" y="4019"/>
                </a:cubicBezTo>
                <a:close/>
                <a:moveTo>
                  <a:pt x="9068" y="4156"/>
                </a:moveTo>
                <a:cubicBezTo>
                  <a:pt x="8874" y="4154"/>
                  <a:pt x="8769" y="4162"/>
                  <a:pt x="8727" y="4193"/>
                </a:cubicBezTo>
                <a:cubicBezTo>
                  <a:pt x="8707" y="4210"/>
                  <a:pt x="8701" y="4232"/>
                  <a:pt x="8709" y="4265"/>
                </a:cubicBezTo>
                <a:cubicBezTo>
                  <a:pt x="8718" y="4297"/>
                  <a:pt x="8739" y="4341"/>
                  <a:pt x="8770" y="4395"/>
                </a:cubicBezTo>
                <a:cubicBezTo>
                  <a:pt x="8797" y="4442"/>
                  <a:pt x="8820" y="4487"/>
                  <a:pt x="8837" y="4546"/>
                </a:cubicBezTo>
                <a:cubicBezTo>
                  <a:pt x="8857" y="4613"/>
                  <a:pt x="8867" y="4710"/>
                  <a:pt x="8876" y="4810"/>
                </a:cubicBezTo>
                <a:cubicBezTo>
                  <a:pt x="8876" y="4812"/>
                  <a:pt x="8878" y="4813"/>
                  <a:pt x="8879" y="4816"/>
                </a:cubicBezTo>
                <a:cubicBezTo>
                  <a:pt x="8879" y="4817"/>
                  <a:pt x="8878" y="4817"/>
                  <a:pt x="8879" y="4818"/>
                </a:cubicBezTo>
                <a:cubicBezTo>
                  <a:pt x="8892" y="4980"/>
                  <a:pt x="8897" y="5184"/>
                  <a:pt x="8890" y="5496"/>
                </a:cubicBezTo>
                <a:cubicBezTo>
                  <a:pt x="8884" y="5765"/>
                  <a:pt x="8887" y="6038"/>
                  <a:pt x="8898" y="6301"/>
                </a:cubicBezTo>
                <a:cubicBezTo>
                  <a:pt x="8913" y="6660"/>
                  <a:pt x="8947" y="6986"/>
                  <a:pt x="8986" y="7264"/>
                </a:cubicBezTo>
                <a:cubicBezTo>
                  <a:pt x="8997" y="7340"/>
                  <a:pt x="9007" y="7416"/>
                  <a:pt x="9020" y="7482"/>
                </a:cubicBezTo>
                <a:cubicBezTo>
                  <a:pt x="9031" y="7545"/>
                  <a:pt x="9044" y="7608"/>
                  <a:pt x="9057" y="7662"/>
                </a:cubicBezTo>
                <a:cubicBezTo>
                  <a:pt x="9088" y="7788"/>
                  <a:pt x="9122" y="7900"/>
                  <a:pt x="9158" y="7950"/>
                </a:cubicBezTo>
                <a:cubicBezTo>
                  <a:pt x="9228" y="8046"/>
                  <a:pt x="9438" y="8127"/>
                  <a:pt x="9628" y="8130"/>
                </a:cubicBezTo>
                <a:cubicBezTo>
                  <a:pt x="9731" y="8132"/>
                  <a:pt x="9814" y="8094"/>
                  <a:pt x="9889" y="8037"/>
                </a:cubicBezTo>
                <a:cubicBezTo>
                  <a:pt x="9938" y="7999"/>
                  <a:pt x="9986" y="7958"/>
                  <a:pt x="10025" y="7889"/>
                </a:cubicBezTo>
                <a:cubicBezTo>
                  <a:pt x="10057" y="7833"/>
                  <a:pt x="10088" y="7766"/>
                  <a:pt x="10114" y="7685"/>
                </a:cubicBezTo>
                <a:cubicBezTo>
                  <a:pt x="10114" y="7684"/>
                  <a:pt x="10113" y="7681"/>
                  <a:pt x="10114" y="7680"/>
                </a:cubicBezTo>
                <a:cubicBezTo>
                  <a:pt x="10165" y="7517"/>
                  <a:pt x="10204" y="7305"/>
                  <a:pt x="10233" y="7029"/>
                </a:cubicBezTo>
                <a:cubicBezTo>
                  <a:pt x="10263" y="6752"/>
                  <a:pt x="10283" y="6413"/>
                  <a:pt x="10296" y="6004"/>
                </a:cubicBezTo>
                <a:cubicBezTo>
                  <a:pt x="10322" y="5225"/>
                  <a:pt x="10378" y="4714"/>
                  <a:pt x="10464" y="4490"/>
                </a:cubicBezTo>
                <a:cubicBezTo>
                  <a:pt x="10497" y="4404"/>
                  <a:pt x="10520" y="4344"/>
                  <a:pt x="10531" y="4297"/>
                </a:cubicBezTo>
                <a:cubicBezTo>
                  <a:pt x="10543" y="4250"/>
                  <a:pt x="10544" y="4220"/>
                  <a:pt x="10529" y="4199"/>
                </a:cubicBezTo>
                <a:cubicBezTo>
                  <a:pt x="10500" y="4157"/>
                  <a:pt x="10410" y="4157"/>
                  <a:pt x="10233" y="4162"/>
                </a:cubicBezTo>
                <a:cubicBezTo>
                  <a:pt x="10059" y="4166"/>
                  <a:pt x="9969" y="4173"/>
                  <a:pt x="9943" y="4209"/>
                </a:cubicBezTo>
                <a:cubicBezTo>
                  <a:pt x="9931" y="4227"/>
                  <a:pt x="9935" y="4248"/>
                  <a:pt x="9951" y="4286"/>
                </a:cubicBezTo>
                <a:cubicBezTo>
                  <a:pt x="9968" y="4324"/>
                  <a:pt x="9997" y="4379"/>
                  <a:pt x="10037" y="4445"/>
                </a:cubicBezTo>
                <a:cubicBezTo>
                  <a:pt x="10066" y="4492"/>
                  <a:pt x="10092" y="4559"/>
                  <a:pt x="10114" y="4644"/>
                </a:cubicBezTo>
                <a:cubicBezTo>
                  <a:pt x="10135" y="4728"/>
                  <a:pt x="10154" y="4827"/>
                  <a:pt x="10168" y="4940"/>
                </a:cubicBezTo>
                <a:cubicBezTo>
                  <a:pt x="10196" y="5145"/>
                  <a:pt x="10207" y="5391"/>
                  <a:pt x="10211" y="5647"/>
                </a:cubicBezTo>
                <a:cubicBezTo>
                  <a:pt x="10211" y="5650"/>
                  <a:pt x="10211" y="5654"/>
                  <a:pt x="10211" y="5657"/>
                </a:cubicBezTo>
                <a:cubicBezTo>
                  <a:pt x="10211" y="5659"/>
                  <a:pt x="10211" y="5661"/>
                  <a:pt x="10211" y="5663"/>
                </a:cubicBezTo>
                <a:cubicBezTo>
                  <a:pt x="10212" y="5728"/>
                  <a:pt x="10211" y="5785"/>
                  <a:pt x="10210" y="5851"/>
                </a:cubicBezTo>
                <a:cubicBezTo>
                  <a:pt x="10210" y="5852"/>
                  <a:pt x="10210" y="5854"/>
                  <a:pt x="10210" y="5856"/>
                </a:cubicBezTo>
                <a:cubicBezTo>
                  <a:pt x="10210" y="5872"/>
                  <a:pt x="10208" y="5888"/>
                  <a:pt x="10208" y="5904"/>
                </a:cubicBezTo>
                <a:cubicBezTo>
                  <a:pt x="10207" y="5941"/>
                  <a:pt x="10203" y="5977"/>
                  <a:pt x="10202" y="6015"/>
                </a:cubicBezTo>
                <a:cubicBezTo>
                  <a:pt x="10198" y="6155"/>
                  <a:pt x="10193" y="6292"/>
                  <a:pt x="10182" y="6430"/>
                </a:cubicBezTo>
                <a:cubicBezTo>
                  <a:pt x="10174" y="6531"/>
                  <a:pt x="10169" y="6627"/>
                  <a:pt x="10157" y="6722"/>
                </a:cubicBezTo>
                <a:cubicBezTo>
                  <a:pt x="10154" y="6750"/>
                  <a:pt x="10151" y="6779"/>
                  <a:pt x="10147" y="6806"/>
                </a:cubicBezTo>
                <a:cubicBezTo>
                  <a:pt x="10147" y="6810"/>
                  <a:pt x="10145" y="6811"/>
                  <a:pt x="10145" y="6814"/>
                </a:cubicBezTo>
                <a:cubicBezTo>
                  <a:pt x="10120" y="6990"/>
                  <a:pt x="10090" y="7154"/>
                  <a:pt x="10051" y="7283"/>
                </a:cubicBezTo>
                <a:cubicBezTo>
                  <a:pt x="9877" y="7859"/>
                  <a:pt x="9593" y="7951"/>
                  <a:pt x="9381" y="7500"/>
                </a:cubicBezTo>
                <a:cubicBezTo>
                  <a:pt x="9357" y="7449"/>
                  <a:pt x="9337" y="7365"/>
                  <a:pt x="9319" y="7259"/>
                </a:cubicBezTo>
                <a:cubicBezTo>
                  <a:pt x="9318" y="7258"/>
                  <a:pt x="9319" y="7255"/>
                  <a:pt x="9319" y="7254"/>
                </a:cubicBezTo>
                <a:cubicBezTo>
                  <a:pt x="9296" y="7121"/>
                  <a:pt x="9282" y="6941"/>
                  <a:pt x="9268" y="6751"/>
                </a:cubicBezTo>
                <a:cubicBezTo>
                  <a:pt x="9249" y="6478"/>
                  <a:pt x="9235" y="6178"/>
                  <a:pt x="9235" y="5867"/>
                </a:cubicBezTo>
                <a:cubicBezTo>
                  <a:pt x="9235" y="5865"/>
                  <a:pt x="9235" y="5863"/>
                  <a:pt x="9235" y="5861"/>
                </a:cubicBezTo>
                <a:cubicBezTo>
                  <a:pt x="9234" y="5510"/>
                  <a:pt x="9245" y="5166"/>
                  <a:pt x="9268" y="4890"/>
                </a:cubicBezTo>
                <a:cubicBezTo>
                  <a:pt x="9268" y="4888"/>
                  <a:pt x="9268" y="4886"/>
                  <a:pt x="9268" y="4884"/>
                </a:cubicBezTo>
                <a:cubicBezTo>
                  <a:pt x="9292" y="4608"/>
                  <a:pt x="9328" y="4405"/>
                  <a:pt x="9376" y="4339"/>
                </a:cubicBezTo>
                <a:cubicBezTo>
                  <a:pt x="9400" y="4305"/>
                  <a:pt x="9413" y="4277"/>
                  <a:pt x="9415" y="4254"/>
                </a:cubicBezTo>
                <a:cubicBezTo>
                  <a:pt x="9417" y="4227"/>
                  <a:pt x="9387" y="4208"/>
                  <a:pt x="9352" y="4193"/>
                </a:cubicBezTo>
                <a:cubicBezTo>
                  <a:pt x="9299" y="4171"/>
                  <a:pt x="9218" y="4158"/>
                  <a:pt x="9068" y="4156"/>
                </a:cubicBezTo>
                <a:close/>
                <a:moveTo>
                  <a:pt x="21192" y="4283"/>
                </a:moveTo>
                <a:lnTo>
                  <a:pt x="20954" y="4861"/>
                </a:lnTo>
                <a:cubicBezTo>
                  <a:pt x="20865" y="5074"/>
                  <a:pt x="20823" y="5197"/>
                  <a:pt x="20799" y="5300"/>
                </a:cubicBezTo>
                <a:cubicBezTo>
                  <a:pt x="20782" y="5372"/>
                  <a:pt x="20769" y="5436"/>
                  <a:pt x="20779" y="5480"/>
                </a:cubicBezTo>
                <a:cubicBezTo>
                  <a:pt x="20787" y="5516"/>
                  <a:pt x="20803" y="5548"/>
                  <a:pt x="20826" y="5578"/>
                </a:cubicBezTo>
                <a:cubicBezTo>
                  <a:pt x="20846" y="5604"/>
                  <a:pt x="20864" y="5645"/>
                  <a:pt x="20878" y="5700"/>
                </a:cubicBezTo>
                <a:cubicBezTo>
                  <a:pt x="20895" y="5766"/>
                  <a:pt x="20905" y="5873"/>
                  <a:pt x="20915" y="5986"/>
                </a:cubicBezTo>
                <a:cubicBezTo>
                  <a:pt x="20929" y="6156"/>
                  <a:pt x="20938" y="6367"/>
                  <a:pt x="20938" y="6658"/>
                </a:cubicBezTo>
                <a:cubicBezTo>
                  <a:pt x="20938" y="7169"/>
                  <a:pt x="20958" y="7710"/>
                  <a:pt x="20983" y="7860"/>
                </a:cubicBezTo>
                <a:cubicBezTo>
                  <a:pt x="20993" y="7924"/>
                  <a:pt x="21015" y="7972"/>
                  <a:pt x="21043" y="8014"/>
                </a:cubicBezTo>
                <a:cubicBezTo>
                  <a:pt x="21051" y="8025"/>
                  <a:pt x="21061" y="8030"/>
                  <a:pt x="21069" y="8040"/>
                </a:cubicBezTo>
                <a:cubicBezTo>
                  <a:pt x="21081" y="8054"/>
                  <a:pt x="21097" y="8064"/>
                  <a:pt x="21111" y="8075"/>
                </a:cubicBezTo>
                <a:cubicBezTo>
                  <a:pt x="21117" y="8079"/>
                  <a:pt x="21121" y="8084"/>
                  <a:pt x="21127" y="8088"/>
                </a:cubicBezTo>
                <a:cubicBezTo>
                  <a:pt x="21184" y="8121"/>
                  <a:pt x="21251" y="8139"/>
                  <a:pt x="21322" y="8120"/>
                </a:cubicBezTo>
                <a:cubicBezTo>
                  <a:pt x="21376" y="8105"/>
                  <a:pt x="21432" y="8075"/>
                  <a:pt x="21485" y="8027"/>
                </a:cubicBezTo>
                <a:cubicBezTo>
                  <a:pt x="21508" y="8006"/>
                  <a:pt x="21525" y="7972"/>
                  <a:pt x="21541" y="7916"/>
                </a:cubicBezTo>
                <a:cubicBezTo>
                  <a:pt x="21559" y="7848"/>
                  <a:pt x="21570" y="7715"/>
                  <a:pt x="21579" y="7569"/>
                </a:cubicBezTo>
                <a:cubicBezTo>
                  <a:pt x="21593" y="7348"/>
                  <a:pt x="21600" y="7056"/>
                  <a:pt x="21600" y="6568"/>
                </a:cubicBezTo>
                <a:cubicBezTo>
                  <a:pt x="21600" y="5930"/>
                  <a:pt x="21599" y="5592"/>
                  <a:pt x="21576" y="5406"/>
                </a:cubicBezTo>
                <a:cubicBezTo>
                  <a:pt x="21566" y="5314"/>
                  <a:pt x="21549" y="5262"/>
                  <a:pt x="21527" y="5226"/>
                </a:cubicBezTo>
                <a:cubicBezTo>
                  <a:pt x="21505" y="5190"/>
                  <a:pt x="21476" y="5175"/>
                  <a:pt x="21438" y="5162"/>
                </a:cubicBezTo>
                <a:cubicBezTo>
                  <a:pt x="21338" y="5128"/>
                  <a:pt x="21259" y="4946"/>
                  <a:pt x="21234" y="4694"/>
                </a:cubicBezTo>
                <a:lnTo>
                  <a:pt x="21192" y="4283"/>
                </a:lnTo>
                <a:close/>
                <a:moveTo>
                  <a:pt x="18375" y="4527"/>
                </a:moveTo>
                <a:cubicBezTo>
                  <a:pt x="18335" y="4543"/>
                  <a:pt x="18272" y="4683"/>
                  <a:pt x="18163" y="4959"/>
                </a:cubicBezTo>
                <a:cubicBezTo>
                  <a:pt x="18005" y="5361"/>
                  <a:pt x="17998" y="5437"/>
                  <a:pt x="18101" y="5573"/>
                </a:cubicBezTo>
                <a:cubicBezTo>
                  <a:pt x="18123" y="5602"/>
                  <a:pt x="18141" y="5642"/>
                  <a:pt x="18156" y="5700"/>
                </a:cubicBezTo>
                <a:cubicBezTo>
                  <a:pt x="18174" y="5769"/>
                  <a:pt x="18185" y="5891"/>
                  <a:pt x="18195" y="6018"/>
                </a:cubicBezTo>
                <a:cubicBezTo>
                  <a:pt x="18209" y="6208"/>
                  <a:pt x="18218" y="6448"/>
                  <a:pt x="18218" y="6814"/>
                </a:cubicBezTo>
                <a:cubicBezTo>
                  <a:pt x="18218" y="7412"/>
                  <a:pt x="18241" y="7955"/>
                  <a:pt x="18268" y="8019"/>
                </a:cubicBezTo>
                <a:cubicBezTo>
                  <a:pt x="18288" y="8068"/>
                  <a:pt x="18320" y="8097"/>
                  <a:pt x="18359" y="8114"/>
                </a:cubicBezTo>
                <a:cubicBezTo>
                  <a:pt x="18438" y="8148"/>
                  <a:pt x="18543" y="8124"/>
                  <a:pt x="18639" y="8045"/>
                </a:cubicBezTo>
                <a:cubicBezTo>
                  <a:pt x="18688" y="8006"/>
                  <a:pt x="18734" y="7953"/>
                  <a:pt x="18773" y="7889"/>
                </a:cubicBezTo>
                <a:cubicBezTo>
                  <a:pt x="18899" y="7682"/>
                  <a:pt x="18940" y="7682"/>
                  <a:pt x="19060" y="7889"/>
                </a:cubicBezTo>
                <a:cubicBezTo>
                  <a:pt x="19104" y="7963"/>
                  <a:pt x="19162" y="8019"/>
                  <a:pt x="19225" y="8059"/>
                </a:cubicBezTo>
                <a:cubicBezTo>
                  <a:pt x="19288" y="8098"/>
                  <a:pt x="19357" y="8121"/>
                  <a:pt x="19424" y="8125"/>
                </a:cubicBezTo>
                <a:cubicBezTo>
                  <a:pt x="19559" y="8132"/>
                  <a:pt x="19688" y="8067"/>
                  <a:pt x="19748" y="7926"/>
                </a:cubicBezTo>
                <a:cubicBezTo>
                  <a:pt x="19784" y="7842"/>
                  <a:pt x="19807" y="7771"/>
                  <a:pt x="19820" y="7717"/>
                </a:cubicBezTo>
                <a:cubicBezTo>
                  <a:pt x="19832" y="7663"/>
                  <a:pt x="19832" y="7625"/>
                  <a:pt x="19820" y="7598"/>
                </a:cubicBezTo>
                <a:cubicBezTo>
                  <a:pt x="19807" y="7571"/>
                  <a:pt x="19782" y="7558"/>
                  <a:pt x="19743" y="7556"/>
                </a:cubicBezTo>
                <a:cubicBezTo>
                  <a:pt x="19743" y="7556"/>
                  <a:pt x="19742" y="7556"/>
                  <a:pt x="19741" y="7556"/>
                </a:cubicBezTo>
                <a:cubicBezTo>
                  <a:pt x="19702" y="7553"/>
                  <a:pt x="19650" y="7561"/>
                  <a:pt x="19584" y="7579"/>
                </a:cubicBezTo>
                <a:cubicBezTo>
                  <a:pt x="19379" y="7636"/>
                  <a:pt x="19311" y="7566"/>
                  <a:pt x="19210" y="7204"/>
                </a:cubicBezTo>
                <a:cubicBezTo>
                  <a:pt x="19125" y="6898"/>
                  <a:pt x="19104" y="6698"/>
                  <a:pt x="19157" y="6573"/>
                </a:cubicBezTo>
                <a:cubicBezTo>
                  <a:pt x="19209" y="6450"/>
                  <a:pt x="19335" y="6401"/>
                  <a:pt x="19550" y="6401"/>
                </a:cubicBezTo>
                <a:cubicBezTo>
                  <a:pt x="19716" y="6401"/>
                  <a:pt x="19799" y="6396"/>
                  <a:pt x="19843" y="6351"/>
                </a:cubicBezTo>
                <a:cubicBezTo>
                  <a:pt x="19844" y="6350"/>
                  <a:pt x="19845" y="6347"/>
                  <a:pt x="19845" y="6346"/>
                </a:cubicBezTo>
                <a:cubicBezTo>
                  <a:pt x="19851" y="6341"/>
                  <a:pt x="19857" y="6339"/>
                  <a:pt x="19861" y="6333"/>
                </a:cubicBezTo>
                <a:cubicBezTo>
                  <a:pt x="19877" y="6307"/>
                  <a:pt x="19886" y="6274"/>
                  <a:pt x="19887" y="6227"/>
                </a:cubicBezTo>
                <a:cubicBezTo>
                  <a:pt x="19887" y="6173"/>
                  <a:pt x="19879" y="6107"/>
                  <a:pt x="19867" y="6015"/>
                </a:cubicBezTo>
                <a:cubicBezTo>
                  <a:pt x="19826" y="5705"/>
                  <a:pt x="19782" y="5497"/>
                  <a:pt x="19718" y="5369"/>
                </a:cubicBezTo>
                <a:cubicBezTo>
                  <a:pt x="19685" y="5304"/>
                  <a:pt x="19648" y="5260"/>
                  <a:pt x="19605" y="5231"/>
                </a:cubicBezTo>
                <a:cubicBezTo>
                  <a:pt x="19561" y="5203"/>
                  <a:pt x="19513" y="5189"/>
                  <a:pt x="19456" y="5189"/>
                </a:cubicBezTo>
                <a:cubicBezTo>
                  <a:pt x="19303" y="5189"/>
                  <a:pt x="19158" y="5375"/>
                  <a:pt x="19053" y="5663"/>
                </a:cubicBezTo>
                <a:cubicBezTo>
                  <a:pt x="19000" y="5806"/>
                  <a:pt x="18957" y="5973"/>
                  <a:pt x="18927" y="6158"/>
                </a:cubicBezTo>
                <a:cubicBezTo>
                  <a:pt x="18897" y="6344"/>
                  <a:pt x="18880" y="6545"/>
                  <a:pt x="18880" y="6753"/>
                </a:cubicBezTo>
                <a:cubicBezTo>
                  <a:pt x="18880" y="7136"/>
                  <a:pt x="18830" y="7493"/>
                  <a:pt x="18760" y="7630"/>
                </a:cubicBezTo>
                <a:cubicBezTo>
                  <a:pt x="18738" y="7674"/>
                  <a:pt x="18716" y="7702"/>
                  <a:pt x="18694" y="7717"/>
                </a:cubicBezTo>
                <a:cubicBezTo>
                  <a:pt x="18668" y="7736"/>
                  <a:pt x="18645" y="7719"/>
                  <a:pt x="18621" y="7699"/>
                </a:cubicBezTo>
                <a:cubicBezTo>
                  <a:pt x="18587" y="7669"/>
                  <a:pt x="18555" y="7615"/>
                  <a:pt x="18530" y="7513"/>
                </a:cubicBezTo>
                <a:cubicBezTo>
                  <a:pt x="18500" y="7398"/>
                  <a:pt x="18478" y="7246"/>
                  <a:pt x="18465" y="7055"/>
                </a:cubicBezTo>
                <a:cubicBezTo>
                  <a:pt x="18451" y="6867"/>
                  <a:pt x="18447" y="6645"/>
                  <a:pt x="18453" y="6401"/>
                </a:cubicBezTo>
                <a:cubicBezTo>
                  <a:pt x="18463" y="6070"/>
                  <a:pt x="18474" y="5875"/>
                  <a:pt x="18502" y="5755"/>
                </a:cubicBezTo>
                <a:cubicBezTo>
                  <a:pt x="18515" y="5695"/>
                  <a:pt x="18533" y="5655"/>
                  <a:pt x="18555" y="5626"/>
                </a:cubicBezTo>
                <a:cubicBezTo>
                  <a:pt x="18578" y="5597"/>
                  <a:pt x="18607" y="5582"/>
                  <a:pt x="18642" y="5570"/>
                </a:cubicBezTo>
                <a:cubicBezTo>
                  <a:pt x="18693" y="5553"/>
                  <a:pt x="18732" y="5518"/>
                  <a:pt x="18759" y="5480"/>
                </a:cubicBezTo>
                <a:cubicBezTo>
                  <a:pt x="18786" y="5441"/>
                  <a:pt x="18800" y="5393"/>
                  <a:pt x="18802" y="5350"/>
                </a:cubicBezTo>
                <a:cubicBezTo>
                  <a:pt x="18804" y="5264"/>
                  <a:pt x="18754" y="5189"/>
                  <a:pt x="18651" y="5189"/>
                </a:cubicBezTo>
                <a:cubicBezTo>
                  <a:pt x="18558" y="5189"/>
                  <a:pt x="18482" y="5054"/>
                  <a:pt x="18459" y="4847"/>
                </a:cubicBezTo>
                <a:cubicBezTo>
                  <a:pt x="18434" y="4623"/>
                  <a:pt x="18416" y="4511"/>
                  <a:pt x="18375" y="4527"/>
                </a:cubicBezTo>
                <a:close/>
                <a:moveTo>
                  <a:pt x="13033" y="5189"/>
                </a:moveTo>
                <a:cubicBezTo>
                  <a:pt x="12944" y="5189"/>
                  <a:pt x="12876" y="5194"/>
                  <a:pt x="12826" y="5207"/>
                </a:cubicBezTo>
                <a:cubicBezTo>
                  <a:pt x="12777" y="5222"/>
                  <a:pt x="12745" y="5247"/>
                  <a:pt x="12728" y="5282"/>
                </a:cubicBezTo>
                <a:cubicBezTo>
                  <a:pt x="12712" y="5318"/>
                  <a:pt x="12708" y="5368"/>
                  <a:pt x="12721" y="5435"/>
                </a:cubicBezTo>
                <a:cubicBezTo>
                  <a:pt x="12735" y="5503"/>
                  <a:pt x="12763" y="5587"/>
                  <a:pt x="12802" y="5695"/>
                </a:cubicBezTo>
                <a:cubicBezTo>
                  <a:pt x="12844" y="5809"/>
                  <a:pt x="12890" y="6031"/>
                  <a:pt x="12939" y="6277"/>
                </a:cubicBezTo>
                <a:cubicBezTo>
                  <a:pt x="12940" y="6283"/>
                  <a:pt x="12942" y="6284"/>
                  <a:pt x="12943" y="6290"/>
                </a:cubicBezTo>
                <a:cubicBezTo>
                  <a:pt x="12962" y="6386"/>
                  <a:pt x="12976" y="6461"/>
                  <a:pt x="12994" y="6566"/>
                </a:cubicBezTo>
                <a:cubicBezTo>
                  <a:pt x="12995" y="6572"/>
                  <a:pt x="12995" y="6578"/>
                  <a:pt x="12996" y="6584"/>
                </a:cubicBezTo>
                <a:cubicBezTo>
                  <a:pt x="12996" y="6587"/>
                  <a:pt x="12998" y="6589"/>
                  <a:pt x="12998" y="6592"/>
                </a:cubicBezTo>
                <a:cubicBezTo>
                  <a:pt x="13032" y="6790"/>
                  <a:pt x="13062" y="6982"/>
                  <a:pt x="13087" y="7172"/>
                </a:cubicBezTo>
                <a:cubicBezTo>
                  <a:pt x="13087" y="7176"/>
                  <a:pt x="13087" y="7181"/>
                  <a:pt x="13088" y="7185"/>
                </a:cubicBezTo>
                <a:cubicBezTo>
                  <a:pt x="13091" y="7210"/>
                  <a:pt x="13097" y="7239"/>
                  <a:pt x="13100" y="7264"/>
                </a:cubicBezTo>
                <a:cubicBezTo>
                  <a:pt x="13103" y="7286"/>
                  <a:pt x="13108" y="7312"/>
                  <a:pt x="13110" y="7333"/>
                </a:cubicBezTo>
                <a:cubicBezTo>
                  <a:pt x="13110" y="7335"/>
                  <a:pt x="13110" y="7337"/>
                  <a:pt x="13110" y="7339"/>
                </a:cubicBezTo>
                <a:cubicBezTo>
                  <a:pt x="13132" y="7526"/>
                  <a:pt x="13145" y="7692"/>
                  <a:pt x="13145" y="7802"/>
                </a:cubicBezTo>
                <a:cubicBezTo>
                  <a:pt x="13145" y="8082"/>
                  <a:pt x="13184" y="8144"/>
                  <a:pt x="13336" y="8101"/>
                </a:cubicBezTo>
                <a:cubicBezTo>
                  <a:pt x="13500" y="8055"/>
                  <a:pt x="13556" y="7878"/>
                  <a:pt x="13699" y="6944"/>
                </a:cubicBezTo>
                <a:cubicBezTo>
                  <a:pt x="13792" y="6338"/>
                  <a:pt x="13904" y="5761"/>
                  <a:pt x="13948" y="5657"/>
                </a:cubicBezTo>
                <a:cubicBezTo>
                  <a:pt x="13982" y="5577"/>
                  <a:pt x="14003" y="5508"/>
                  <a:pt x="14014" y="5448"/>
                </a:cubicBezTo>
                <a:cubicBezTo>
                  <a:pt x="14025" y="5390"/>
                  <a:pt x="14024" y="5344"/>
                  <a:pt x="14014" y="5305"/>
                </a:cubicBezTo>
                <a:cubicBezTo>
                  <a:pt x="13992" y="5227"/>
                  <a:pt x="13928" y="5189"/>
                  <a:pt x="13819" y="5189"/>
                </a:cubicBezTo>
                <a:cubicBezTo>
                  <a:pt x="13719" y="5189"/>
                  <a:pt x="13667" y="5200"/>
                  <a:pt x="13639" y="5316"/>
                </a:cubicBezTo>
                <a:cubicBezTo>
                  <a:pt x="13625" y="5374"/>
                  <a:pt x="13616" y="5454"/>
                  <a:pt x="13611" y="5578"/>
                </a:cubicBezTo>
                <a:cubicBezTo>
                  <a:pt x="13605" y="5703"/>
                  <a:pt x="13603" y="5866"/>
                  <a:pt x="13600" y="6084"/>
                </a:cubicBezTo>
                <a:cubicBezTo>
                  <a:pt x="13597" y="6396"/>
                  <a:pt x="13589" y="6637"/>
                  <a:pt x="13574" y="6814"/>
                </a:cubicBezTo>
                <a:cubicBezTo>
                  <a:pt x="13559" y="6994"/>
                  <a:pt x="13539" y="7102"/>
                  <a:pt x="13513" y="7143"/>
                </a:cubicBezTo>
                <a:cubicBezTo>
                  <a:pt x="13487" y="7184"/>
                  <a:pt x="13457" y="7158"/>
                  <a:pt x="13421" y="7061"/>
                </a:cubicBezTo>
                <a:cubicBezTo>
                  <a:pt x="13386" y="6963"/>
                  <a:pt x="13345" y="6797"/>
                  <a:pt x="13302" y="6560"/>
                </a:cubicBezTo>
                <a:cubicBezTo>
                  <a:pt x="13181" y="5912"/>
                  <a:pt x="13175" y="5770"/>
                  <a:pt x="13262" y="5607"/>
                </a:cubicBezTo>
                <a:cubicBezTo>
                  <a:pt x="13304" y="5528"/>
                  <a:pt x="13332" y="5460"/>
                  <a:pt x="13346" y="5406"/>
                </a:cubicBezTo>
                <a:cubicBezTo>
                  <a:pt x="13360" y="5352"/>
                  <a:pt x="13360" y="5311"/>
                  <a:pt x="13343" y="5279"/>
                </a:cubicBezTo>
                <a:cubicBezTo>
                  <a:pt x="13308" y="5215"/>
                  <a:pt x="13206" y="5189"/>
                  <a:pt x="13033" y="5189"/>
                </a:cubicBezTo>
                <a:close/>
                <a:moveTo>
                  <a:pt x="16021" y="5189"/>
                </a:moveTo>
                <a:cubicBezTo>
                  <a:pt x="15981" y="5189"/>
                  <a:pt x="15937" y="5212"/>
                  <a:pt x="15902" y="5244"/>
                </a:cubicBezTo>
                <a:cubicBezTo>
                  <a:pt x="15866" y="5277"/>
                  <a:pt x="15839" y="5319"/>
                  <a:pt x="15825" y="5369"/>
                </a:cubicBezTo>
                <a:cubicBezTo>
                  <a:pt x="15792" y="5495"/>
                  <a:pt x="15748" y="5498"/>
                  <a:pt x="15682" y="5369"/>
                </a:cubicBezTo>
                <a:cubicBezTo>
                  <a:pt x="15629" y="5266"/>
                  <a:pt x="15523" y="5268"/>
                  <a:pt x="15418" y="5337"/>
                </a:cubicBezTo>
                <a:cubicBezTo>
                  <a:pt x="15313" y="5407"/>
                  <a:pt x="15210" y="5546"/>
                  <a:pt x="15166" y="5713"/>
                </a:cubicBezTo>
                <a:cubicBezTo>
                  <a:pt x="15131" y="5847"/>
                  <a:pt x="15069" y="5796"/>
                  <a:pt x="14972" y="5552"/>
                </a:cubicBezTo>
                <a:cubicBezTo>
                  <a:pt x="14760" y="5014"/>
                  <a:pt x="14445" y="5083"/>
                  <a:pt x="14216" y="5721"/>
                </a:cubicBezTo>
                <a:cubicBezTo>
                  <a:pt x="14157" y="5888"/>
                  <a:pt x="14118" y="6078"/>
                  <a:pt x="14089" y="6272"/>
                </a:cubicBezTo>
                <a:cubicBezTo>
                  <a:pt x="14082" y="6314"/>
                  <a:pt x="14078" y="6358"/>
                  <a:pt x="14073" y="6401"/>
                </a:cubicBezTo>
                <a:cubicBezTo>
                  <a:pt x="14073" y="6403"/>
                  <a:pt x="14073" y="6405"/>
                  <a:pt x="14073" y="6407"/>
                </a:cubicBezTo>
                <a:cubicBezTo>
                  <a:pt x="14073" y="6408"/>
                  <a:pt x="14071" y="6410"/>
                  <a:pt x="14071" y="6412"/>
                </a:cubicBezTo>
                <a:cubicBezTo>
                  <a:pt x="14053" y="6566"/>
                  <a:pt x="14044" y="6722"/>
                  <a:pt x="14045" y="6875"/>
                </a:cubicBezTo>
                <a:cubicBezTo>
                  <a:pt x="14045" y="6880"/>
                  <a:pt x="14045" y="6884"/>
                  <a:pt x="14045" y="6888"/>
                </a:cubicBezTo>
                <a:cubicBezTo>
                  <a:pt x="14045" y="6929"/>
                  <a:pt x="14046" y="6971"/>
                  <a:pt x="14047" y="7010"/>
                </a:cubicBezTo>
                <a:cubicBezTo>
                  <a:pt x="14055" y="7203"/>
                  <a:pt x="14071" y="7391"/>
                  <a:pt x="14108" y="7556"/>
                </a:cubicBezTo>
                <a:cubicBezTo>
                  <a:pt x="14147" y="7734"/>
                  <a:pt x="14204" y="7887"/>
                  <a:pt x="14277" y="8000"/>
                </a:cubicBezTo>
                <a:cubicBezTo>
                  <a:pt x="14417" y="8220"/>
                  <a:pt x="14795" y="8142"/>
                  <a:pt x="14965" y="7860"/>
                </a:cubicBezTo>
                <a:cubicBezTo>
                  <a:pt x="15031" y="7752"/>
                  <a:pt x="15068" y="7706"/>
                  <a:pt x="15096" y="7693"/>
                </a:cubicBezTo>
                <a:cubicBezTo>
                  <a:pt x="15097" y="7693"/>
                  <a:pt x="15098" y="7693"/>
                  <a:pt x="15099" y="7693"/>
                </a:cubicBezTo>
                <a:cubicBezTo>
                  <a:pt x="15117" y="7688"/>
                  <a:pt x="15134" y="7692"/>
                  <a:pt x="15146" y="7728"/>
                </a:cubicBezTo>
                <a:cubicBezTo>
                  <a:pt x="15156" y="7758"/>
                  <a:pt x="15165" y="7799"/>
                  <a:pt x="15175" y="7860"/>
                </a:cubicBezTo>
                <a:cubicBezTo>
                  <a:pt x="15183" y="7909"/>
                  <a:pt x="15197" y="7953"/>
                  <a:pt x="15216" y="7987"/>
                </a:cubicBezTo>
                <a:cubicBezTo>
                  <a:pt x="15236" y="8022"/>
                  <a:pt x="15261" y="8048"/>
                  <a:pt x="15295" y="8069"/>
                </a:cubicBezTo>
                <a:cubicBezTo>
                  <a:pt x="15362" y="8112"/>
                  <a:pt x="15458" y="8133"/>
                  <a:pt x="15595" y="8133"/>
                </a:cubicBezTo>
                <a:cubicBezTo>
                  <a:pt x="15775" y="8133"/>
                  <a:pt x="15868" y="8129"/>
                  <a:pt x="15896" y="8093"/>
                </a:cubicBezTo>
                <a:cubicBezTo>
                  <a:pt x="15924" y="8057"/>
                  <a:pt x="15886" y="7989"/>
                  <a:pt x="15808" y="7860"/>
                </a:cubicBezTo>
                <a:cubicBezTo>
                  <a:pt x="15747" y="7761"/>
                  <a:pt x="15707" y="7652"/>
                  <a:pt x="15681" y="7505"/>
                </a:cubicBezTo>
                <a:cubicBezTo>
                  <a:pt x="15655" y="7358"/>
                  <a:pt x="15643" y="7174"/>
                  <a:pt x="15643" y="6931"/>
                </a:cubicBezTo>
                <a:cubicBezTo>
                  <a:pt x="15643" y="6573"/>
                  <a:pt x="15676" y="6301"/>
                  <a:pt x="15736" y="6126"/>
                </a:cubicBezTo>
                <a:cubicBezTo>
                  <a:pt x="15795" y="5951"/>
                  <a:pt x="15881" y="5874"/>
                  <a:pt x="15988" y="5917"/>
                </a:cubicBezTo>
                <a:cubicBezTo>
                  <a:pt x="16080" y="5954"/>
                  <a:pt x="16128" y="5845"/>
                  <a:pt x="16145" y="5578"/>
                </a:cubicBezTo>
                <a:cubicBezTo>
                  <a:pt x="16153" y="5434"/>
                  <a:pt x="16150" y="5340"/>
                  <a:pt x="16131" y="5279"/>
                </a:cubicBezTo>
                <a:cubicBezTo>
                  <a:pt x="16112" y="5218"/>
                  <a:pt x="16077" y="5189"/>
                  <a:pt x="16021" y="5189"/>
                </a:cubicBezTo>
                <a:close/>
                <a:moveTo>
                  <a:pt x="11427" y="5199"/>
                </a:moveTo>
                <a:cubicBezTo>
                  <a:pt x="11324" y="5179"/>
                  <a:pt x="11229" y="5230"/>
                  <a:pt x="11193" y="5369"/>
                </a:cubicBezTo>
                <a:cubicBezTo>
                  <a:pt x="11160" y="5494"/>
                  <a:pt x="11117" y="5497"/>
                  <a:pt x="11050" y="5366"/>
                </a:cubicBezTo>
                <a:cubicBezTo>
                  <a:pt x="10996" y="5261"/>
                  <a:pt x="10865" y="5228"/>
                  <a:pt x="10757" y="5292"/>
                </a:cubicBezTo>
                <a:cubicBezTo>
                  <a:pt x="10579" y="5397"/>
                  <a:pt x="10574" y="5429"/>
                  <a:pt x="10678" y="5700"/>
                </a:cubicBezTo>
                <a:cubicBezTo>
                  <a:pt x="10716" y="5800"/>
                  <a:pt x="10745" y="5954"/>
                  <a:pt x="10764" y="6139"/>
                </a:cubicBezTo>
                <a:cubicBezTo>
                  <a:pt x="10764" y="6141"/>
                  <a:pt x="10764" y="6143"/>
                  <a:pt x="10764" y="6145"/>
                </a:cubicBezTo>
                <a:cubicBezTo>
                  <a:pt x="10781" y="6316"/>
                  <a:pt x="10787" y="6511"/>
                  <a:pt x="10788" y="6708"/>
                </a:cubicBezTo>
                <a:cubicBezTo>
                  <a:pt x="10788" y="6750"/>
                  <a:pt x="10786" y="6786"/>
                  <a:pt x="10785" y="6828"/>
                </a:cubicBezTo>
                <a:cubicBezTo>
                  <a:pt x="10783" y="6988"/>
                  <a:pt x="10775" y="7138"/>
                  <a:pt x="10762" y="7283"/>
                </a:cubicBezTo>
                <a:cubicBezTo>
                  <a:pt x="10758" y="7323"/>
                  <a:pt x="10756" y="7359"/>
                  <a:pt x="10752" y="7397"/>
                </a:cubicBezTo>
                <a:cubicBezTo>
                  <a:pt x="10752" y="7398"/>
                  <a:pt x="10752" y="7401"/>
                  <a:pt x="10752" y="7402"/>
                </a:cubicBezTo>
                <a:cubicBezTo>
                  <a:pt x="10732" y="7571"/>
                  <a:pt x="10706" y="7721"/>
                  <a:pt x="10670" y="7815"/>
                </a:cubicBezTo>
                <a:cubicBezTo>
                  <a:pt x="10554" y="8117"/>
                  <a:pt x="10562" y="8133"/>
                  <a:pt x="10867" y="8133"/>
                </a:cubicBezTo>
                <a:cubicBezTo>
                  <a:pt x="10992" y="8133"/>
                  <a:pt x="11067" y="8119"/>
                  <a:pt x="11102" y="8088"/>
                </a:cubicBezTo>
                <a:cubicBezTo>
                  <a:pt x="11120" y="8072"/>
                  <a:pt x="11129" y="8054"/>
                  <a:pt x="11128" y="8027"/>
                </a:cubicBezTo>
                <a:cubicBezTo>
                  <a:pt x="11127" y="8000"/>
                  <a:pt x="11117" y="7967"/>
                  <a:pt x="11100" y="7926"/>
                </a:cubicBezTo>
                <a:cubicBezTo>
                  <a:pt x="11052" y="7812"/>
                  <a:pt x="11013" y="7307"/>
                  <a:pt x="11013" y="6806"/>
                </a:cubicBezTo>
                <a:cubicBezTo>
                  <a:pt x="11013" y="6565"/>
                  <a:pt x="11022" y="6358"/>
                  <a:pt x="11040" y="6184"/>
                </a:cubicBezTo>
                <a:cubicBezTo>
                  <a:pt x="11041" y="6166"/>
                  <a:pt x="11045" y="6157"/>
                  <a:pt x="11047" y="6139"/>
                </a:cubicBezTo>
                <a:cubicBezTo>
                  <a:pt x="11061" y="6024"/>
                  <a:pt x="11081" y="5929"/>
                  <a:pt x="11102" y="5851"/>
                </a:cubicBezTo>
                <a:cubicBezTo>
                  <a:pt x="11104" y="5843"/>
                  <a:pt x="11105" y="5831"/>
                  <a:pt x="11107" y="5824"/>
                </a:cubicBezTo>
                <a:cubicBezTo>
                  <a:pt x="11114" y="5799"/>
                  <a:pt x="11122" y="5779"/>
                  <a:pt x="11130" y="5758"/>
                </a:cubicBezTo>
                <a:cubicBezTo>
                  <a:pt x="11131" y="5757"/>
                  <a:pt x="11131" y="5757"/>
                  <a:pt x="11131" y="5755"/>
                </a:cubicBezTo>
                <a:cubicBezTo>
                  <a:pt x="11135" y="5745"/>
                  <a:pt x="11141" y="5743"/>
                  <a:pt x="11146" y="5737"/>
                </a:cubicBezTo>
                <a:cubicBezTo>
                  <a:pt x="11166" y="5694"/>
                  <a:pt x="11186" y="5655"/>
                  <a:pt x="11210" y="5639"/>
                </a:cubicBezTo>
                <a:cubicBezTo>
                  <a:pt x="11220" y="5632"/>
                  <a:pt x="11230" y="5622"/>
                  <a:pt x="11241" y="5620"/>
                </a:cubicBezTo>
                <a:cubicBezTo>
                  <a:pt x="11282" y="5614"/>
                  <a:pt x="11326" y="5632"/>
                  <a:pt x="11374" y="5702"/>
                </a:cubicBezTo>
                <a:cubicBezTo>
                  <a:pt x="11426" y="5777"/>
                  <a:pt x="11460" y="6249"/>
                  <a:pt x="11471" y="6746"/>
                </a:cubicBezTo>
                <a:cubicBezTo>
                  <a:pt x="11481" y="7242"/>
                  <a:pt x="11468" y="7764"/>
                  <a:pt x="11421" y="7940"/>
                </a:cubicBezTo>
                <a:cubicBezTo>
                  <a:pt x="11386" y="8074"/>
                  <a:pt x="11572" y="8133"/>
                  <a:pt x="12046" y="8133"/>
                </a:cubicBezTo>
                <a:cubicBezTo>
                  <a:pt x="12336" y="8133"/>
                  <a:pt x="12501" y="8123"/>
                  <a:pt x="12585" y="8088"/>
                </a:cubicBezTo>
                <a:cubicBezTo>
                  <a:pt x="12627" y="8070"/>
                  <a:pt x="12649" y="8047"/>
                  <a:pt x="12655" y="8014"/>
                </a:cubicBezTo>
                <a:cubicBezTo>
                  <a:pt x="12662" y="7980"/>
                  <a:pt x="12653" y="7937"/>
                  <a:pt x="12634" y="7884"/>
                </a:cubicBezTo>
                <a:cubicBezTo>
                  <a:pt x="12581" y="7734"/>
                  <a:pt x="12553" y="7184"/>
                  <a:pt x="12564" y="6499"/>
                </a:cubicBezTo>
                <a:cubicBezTo>
                  <a:pt x="12573" y="5875"/>
                  <a:pt x="12560" y="5317"/>
                  <a:pt x="12536" y="5260"/>
                </a:cubicBezTo>
                <a:cubicBezTo>
                  <a:pt x="12512" y="5204"/>
                  <a:pt x="12388" y="5213"/>
                  <a:pt x="12261" y="5279"/>
                </a:cubicBezTo>
                <a:cubicBezTo>
                  <a:pt x="12154" y="5334"/>
                  <a:pt x="12099" y="5368"/>
                  <a:pt x="12083" y="5424"/>
                </a:cubicBezTo>
                <a:cubicBezTo>
                  <a:pt x="12076" y="5453"/>
                  <a:pt x="12077" y="5488"/>
                  <a:pt x="12089" y="5533"/>
                </a:cubicBezTo>
                <a:cubicBezTo>
                  <a:pt x="12101" y="5578"/>
                  <a:pt x="12122" y="5635"/>
                  <a:pt x="12150" y="5708"/>
                </a:cubicBezTo>
                <a:cubicBezTo>
                  <a:pt x="12237" y="5933"/>
                  <a:pt x="12264" y="6273"/>
                  <a:pt x="12248" y="6944"/>
                </a:cubicBezTo>
                <a:cubicBezTo>
                  <a:pt x="12241" y="7221"/>
                  <a:pt x="12232" y="7395"/>
                  <a:pt x="12222" y="7532"/>
                </a:cubicBezTo>
                <a:cubicBezTo>
                  <a:pt x="12217" y="7597"/>
                  <a:pt x="12212" y="7671"/>
                  <a:pt x="12203" y="7712"/>
                </a:cubicBezTo>
                <a:cubicBezTo>
                  <a:pt x="12203" y="7713"/>
                  <a:pt x="12203" y="7716"/>
                  <a:pt x="12203" y="7717"/>
                </a:cubicBezTo>
                <a:cubicBezTo>
                  <a:pt x="12203" y="7718"/>
                  <a:pt x="12201" y="7721"/>
                  <a:pt x="12201" y="7722"/>
                </a:cubicBezTo>
                <a:cubicBezTo>
                  <a:pt x="12199" y="7731"/>
                  <a:pt x="12197" y="7741"/>
                  <a:pt x="12195" y="7749"/>
                </a:cubicBezTo>
                <a:cubicBezTo>
                  <a:pt x="12195" y="7750"/>
                  <a:pt x="12195" y="7753"/>
                  <a:pt x="12195" y="7754"/>
                </a:cubicBezTo>
                <a:cubicBezTo>
                  <a:pt x="12180" y="7805"/>
                  <a:pt x="12160" y="7842"/>
                  <a:pt x="12133" y="7857"/>
                </a:cubicBezTo>
                <a:cubicBezTo>
                  <a:pt x="12102" y="7874"/>
                  <a:pt x="12062" y="7876"/>
                  <a:pt x="12009" y="7876"/>
                </a:cubicBezTo>
                <a:lnTo>
                  <a:pt x="11793" y="7876"/>
                </a:lnTo>
                <a:lnTo>
                  <a:pt x="11811" y="6814"/>
                </a:lnTo>
                <a:cubicBezTo>
                  <a:pt x="11825" y="6023"/>
                  <a:pt x="11799" y="5684"/>
                  <a:pt x="11709" y="5472"/>
                </a:cubicBezTo>
                <a:cubicBezTo>
                  <a:pt x="11642" y="5313"/>
                  <a:pt x="11530" y="5220"/>
                  <a:pt x="11427" y="5199"/>
                </a:cubicBezTo>
                <a:close/>
                <a:moveTo>
                  <a:pt x="17576" y="5199"/>
                </a:moveTo>
                <a:cubicBezTo>
                  <a:pt x="17526" y="5215"/>
                  <a:pt x="17461" y="5270"/>
                  <a:pt x="17376" y="5348"/>
                </a:cubicBezTo>
                <a:cubicBezTo>
                  <a:pt x="17279" y="5438"/>
                  <a:pt x="17262" y="5515"/>
                  <a:pt x="17321" y="5602"/>
                </a:cubicBezTo>
                <a:cubicBezTo>
                  <a:pt x="17350" y="5644"/>
                  <a:pt x="17372" y="5792"/>
                  <a:pt x="17386" y="5996"/>
                </a:cubicBezTo>
                <a:cubicBezTo>
                  <a:pt x="17387" y="5998"/>
                  <a:pt x="17386" y="5997"/>
                  <a:pt x="17386" y="5999"/>
                </a:cubicBezTo>
                <a:cubicBezTo>
                  <a:pt x="17406" y="6276"/>
                  <a:pt x="17407" y="6642"/>
                  <a:pt x="17400" y="6992"/>
                </a:cubicBezTo>
                <a:cubicBezTo>
                  <a:pt x="17398" y="7117"/>
                  <a:pt x="17395" y="7215"/>
                  <a:pt x="17390" y="7328"/>
                </a:cubicBezTo>
                <a:cubicBezTo>
                  <a:pt x="17386" y="7394"/>
                  <a:pt x="17384" y="7454"/>
                  <a:pt x="17380" y="7513"/>
                </a:cubicBezTo>
                <a:cubicBezTo>
                  <a:pt x="17365" y="7703"/>
                  <a:pt x="17348" y="7865"/>
                  <a:pt x="17321" y="7926"/>
                </a:cubicBezTo>
                <a:cubicBezTo>
                  <a:pt x="17304" y="7967"/>
                  <a:pt x="17294" y="7995"/>
                  <a:pt x="17295" y="8022"/>
                </a:cubicBezTo>
                <a:cubicBezTo>
                  <a:pt x="17295" y="8048"/>
                  <a:pt x="17304" y="8072"/>
                  <a:pt x="17325" y="8088"/>
                </a:cubicBezTo>
                <a:cubicBezTo>
                  <a:pt x="17366" y="8119"/>
                  <a:pt x="17451" y="8133"/>
                  <a:pt x="17591" y="8133"/>
                </a:cubicBezTo>
                <a:cubicBezTo>
                  <a:pt x="17746" y="8133"/>
                  <a:pt x="17829" y="8124"/>
                  <a:pt x="17862" y="8093"/>
                </a:cubicBezTo>
                <a:cubicBezTo>
                  <a:pt x="17863" y="8092"/>
                  <a:pt x="17865" y="8094"/>
                  <a:pt x="17866" y="8093"/>
                </a:cubicBezTo>
                <a:cubicBezTo>
                  <a:pt x="17881" y="8078"/>
                  <a:pt x="17885" y="8055"/>
                  <a:pt x="17878" y="8027"/>
                </a:cubicBezTo>
                <a:cubicBezTo>
                  <a:pt x="17870" y="7996"/>
                  <a:pt x="17849" y="7957"/>
                  <a:pt x="17821" y="7908"/>
                </a:cubicBezTo>
                <a:cubicBezTo>
                  <a:pt x="17766" y="7814"/>
                  <a:pt x="17734" y="7704"/>
                  <a:pt x="17719" y="7489"/>
                </a:cubicBezTo>
                <a:cubicBezTo>
                  <a:pt x="17704" y="7275"/>
                  <a:pt x="17704" y="6955"/>
                  <a:pt x="17714" y="6436"/>
                </a:cubicBezTo>
                <a:cubicBezTo>
                  <a:pt x="17723" y="6002"/>
                  <a:pt x="17721" y="5748"/>
                  <a:pt x="17709" y="5552"/>
                </a:cubicBezTo>
                <a:cubicBezTo>
                  <a:pt x="17704" y="5471"/>
                  <a:pt x="17700" y="5391"/>
                  <a:pt x="17690" y="5342"/>
                </a:cubicBezTo>
                <a:cubicBezTo>
                  <a:pt x="17683" y="5311"/>
                  <a:pt x="17678" y="5274"/>
                  <a:pt x="17669" y="5255"/>
                </a:cubicBezTo>
                <a:cubicBezTo>
                  <a:pt x="17665" y="5247"/>
                  <a:pt x="17660" y="5238"/>
                  <a:pt x="17656" y="5231"/>
                </a:cubicBezTo>
                <a:cubicBezTo>
                  <a:pt x="17655" y="5230"/>
                  <a:pt x="17655" y="5227"/>
                  <a:pt x="17654" y="5226"/>
                </a:cubicBezTo>
                <a:cubicBezTo>
                  <a:pt x="17633" y="5199"/>
                  <a:pt x="17609" y="5189"/>
                  <a:pt x="17576" y="5199"/>
                </a:cubicBezTo>
                <a:close/>
                <a:moveTo>
                  <a:pt x="20425" y="5223"/>
                </a:moveTo>
                <a:cubicBezTo>
                  <a:pt x="20402" y="5215"/>
                  <a:pt x="20372" y="5230"/>
                  <a:pt x="20331" y="5255"/>
                </a:cubicBezTo>
                <a:cubicBezTo>
                  <a:pt x="20240" y="5312"/>
                  <a:pt x="20125" y="5360"/>
                  <a:pt x="20075" y="5361"/>
                </a:cubicBezTo>
                <a:cubicBezTo>
                  <a:pt x="20061" y="5361"/>
                  <a:pt x="20051" y="5371"/>
                  <a:pt x="20047" y="5387"/>
                </a:cubicBezTo>
                <a:cubicBezTo>
                  <a:pt x="20042" y="5408"/>
                  <a:pt x="20049" y="5445"/>
                  <a:pt x="20057" y="5485"/>
                </a:cubicBezTo>
                <a:cubicBezTo>
                  <a:pt x="20069" y="5544"/>
                  <a:pt x="20090" y="5615"/>
                  <a:pt x="20130" y="5708"/>
                </a:cubicBezTo>
                <a:cubicBezTo>
                  <a:pt x="20220" y="5919"/>
                  <a:pt x="20268" y="6291"/>
                  <a:pt x="20274" y="6679"/>
                </a:cubicBezTo>
                <a:cubicBezTo>
                  <a:pt x="20277" y="6873"/>
                  <a:pt x="20269" y="7070"/>
                  <a:pt x="20251" y="7254"/>
                </a:cubicBezTo>
                <a:cubicBezTo>
                  <a:pt x="20232" y="7440"/>
                  <a:pt x="20204" y="7610"/>
                  <a:pt x="20162" y="7749"/>
                </a:cubicBezTo>
                <a:cubicBezTo>
                  <a:pt x="20133" y="7848"/>
                  <a:pt x="20112" y="7917"/>
                  <a:pt x="20102" y="7971"/>
                </a:cubicBezTo>
                <a:cubicBezTo>
                  <a:pt x="20093" y="8018"/>
                  <a:pt x="20096" y="8052"/>
                  <a:pt x="20107" y="8075"/>
                </a:cubicBezTo>
                <a:cubicBezTo>
                  <a:pt x="20109" y="8078"/>
                  <a:pt x="20113" y="8079"/>
                  <a:pt x="20115" y="8082"/>
                </a:cubicBezTo>
                <a:cubicBezTo>
                  <a:pt x="20148" y="8127"/>
                  <a:pt x="20231" y="8133"/>
                  <a:pt x="20402" y="8130"/>
                </a:cubicBezTo>
                <a:cubicBezTo>
                  <a:pt x="20678" y="8126"/>
                  <a:pt x="20725" y="8082"/>
                  <a:pt x="20625" y="7945"/>
                </a:cubicBezTo>
                <a:cubicBezTo>
                  <a:pt x="20599" y="7910"/>
                  <a:pt x="20579" y="7863"/>
                  <a:pt x="20562" y="7802"/>
                </a:cubicBezTo>
                <a:cubicBezTo>
                  <a:pt x="20542" y="7727"/>
                  <a:pt x="20530" y="7585"/>
                  <a:pt x="20521" y="7439"/>
                </a:cubicBezTo>
                <a:cubicBezTo>
                  <a:pt x="20506" y="7220"/>
                  <a:pt x="20497" y="6930"/>
                  <a:pt x="20497" y="6457"/>
                </a:cubicBezTo>
                <a:cubicBezTo>
                  <a:pt x="20497" y="5836"/>
                  <a:pt x="20493" y="5528"/>
                  <a:pt x="20474" y="5369"/>
                </a:cubicBezTo>
                <a:cubicBezTo>
                  <a:pt x="20472" y="5358"/>
                  <a:pt x="20472" y="5344"/>
                  <a:pt x="20470" y="5334"/>
                </a:cubicBezTo>
                <a:cubicBezTo>
                  <a:pt x="20460" y="5269"/>
                  <a:pt x="20447" y="5231"/>
                  <a:pt x="20425" y="5223"/>
                </a:cubicBezTo>
                <a:close/>
                <a:moveTo>
                  <a:pt x="16773" y="5226"/>
                </a:moveTo>
                <a:cubicBezTo>
                  <a:pt x="16727" y="5215"/>
                  <a:pt x="16684" y="5223"/>
                  <a:pt x="16642" y="5242"/>
                </a:cubicBezTo>
                <a:cubicBezTo>
                  <a:pt x="16556" y="5280"/>
                  <a:pt x="16493" y="5393"/>
                  <a:pt x="16435" y="5517"/>
                </a:cubicBezTo>
                <a:cubicBezTo>
                  <a:pt x="16434" y="5518"/>
                  <a:pt x="16433" y="5516"/>
                  <a:pt x="16432" y="5517"/>
                </a:cubicBezTo>
                <a:cubicBezTo>
                  <a:pt x="16406" y="5573"/>
                  <a:pt x="16372" y="5616"/>
                  <a:pt x="16354" y="5681"/>
                </a:cubicBezTo>
                <a:cubicBezTo>
                  <a:pt x="16334" y="5752"/>
                  <a:pt x="16319" y="5826"/>
                  <a:pt x="16309" y="5904"/>
                </a:cubicBezTo>
                <a:cubicBezTo>
                  <a:pt x="16309" y="5905"/>
                  <a:pt x="16309" y="5905"/>
                  <a:pt x="16309" y="5906"/>
                </a:cubicBezTo>
                <a:cubicBezTo>
                  <a:pt x="16300" y="5982"/>
                  <a:pt x="16294" y="6063"/>
                  <a:pt x="16297" y="6139"/>
                </a:cubicBezTo>
                <a:cubicBezTo>
                  <a:pt x="16302" y="6294"/>
                  <a:pt x="16334" y="6444"/>
                  <a:pt x="16398" y="6566"/>
                </a:cubicBezTo>
                <a:cubicBezTo>
                  <a:pt x="16448" y="6662"/>
                  <a:pt x="16585" y="6923"/>
                  <a:pt x="16702" y="7148"/>
                </a:cubicBezTo>
                <a:cubicBezTo>
                  <a:pt x="16827" y="7387"/>
                  <a:pt x="16897" y="7642"/>
                  <a:pt x="16866" y="7759"/>
                </a:cubicBezTo>
                <a:cubicBezTo>
                  <a:pt x="16824" y="7918"/>
                  <a:pt x="16742" y="7978"/>
                  <a:pt x="16657" y="7950"/>
                </a:cubicBezTo>
                <a:cubicBezTo>
                  <a:pt x="16573" y="7922"/>
                  <a:pt x="16487" y="7806"/>
                  <a:pt x="16437" y="7617"/>
                </a:cubicBezTo>
                <a:cubicBezTo>
                  <a:pt x="16405" y="7498"/>
                  <a:pt x="16377" y="7412"/>
                  <a:pt x="16354" y="7357"/>
                </a:cubicBezTo>
                <a:cubicBezTo>
                  <a:pt x="16331" y="7302"/>
                  <a:pt x="16313" y="7278"/>
                  <a:pt x="16299" y="7286"/>
                </a:cubicBezTo>
                <a:cubicBezTo>
                  <a:pt x="16286" y="7295"/>
                  <a:pt x="16277" y="7333"/>
                  <a:pt x="16276" y="7402"/>
                </a:cubicBezTo>
                <a:cubicBezTo>
                  <a:pt x="16273" y="7471"/>
                  <a:pt x="16277" y="7568"/>
                  <a:pt x="16288" y="7699"/>
                </a:cubicBezTo>
                <a:cubicBezTo>
                  <a:pt x="16303" y="7890"/>
                  <a:pt x="16322" y="7998"/>
                  <a:pt x="16372" y="8059"/>
                </a:cubicBezTo>
                <a:cubicBezTo>
                  <a:pt x="16421" y="8119"/>
                  <a:pt x="16500" y="8133"/>
                  <a:pt x="16642" y="8133"/>
                </a:cubicBezTo>
                <a:cubicBezTo>
                  <a:pt x="16762" y="8133"/>
                  <a:pt x="16849" y="8111"/>
                  <a:pt x="16910" y="8059"/>
                </a:cubicBezTo>
                <a:cubicBezTo>
                  <a:pt x="16941" y="8033"/>
                  <a:pt x="16966" y="8001"/>
                  <a:pt x="16987" y="7958"/>
                </a:cubicBezTo>
                <a:cubicBezTo>
                  <a:pt x="17008" y="7915"/>
                  <a:pt x="17025" y="7860"/>
                  <a:pt x="17039" y="7797"/>
                </a:cubicBezTo>
                <a:cubicBezTo>
                  <a:pt x="17067" y="7673"/>
                  <a:pt x="17087" y="7558"/>
                  <a:pt x="17099" y="7452"/>
                </a:cubicBezTo>
                <a:cubicBezTo>
                  <a:pt x="17109" y="7351"/>
                  <a:pt x="17112" y="7258"/>
                  <a:pt x="17106" y="7166"/>
                </a:cubicBezTo>
                <a:cubicBezTo>
                  <a:pt x="17106" y="7162"/>
                  <a:pt x="17107" y="7158"/>
                  <a:pt x="17106" y="7153"/>
                </a:cubicBezTo>
                <a:cubicBezTo>
                  <a:pt x="17100" y="7058"/>
                  <a:pt x="17084" y="6966"/>
                  <a:pt x="17061" y="6875"/>
                </a:cubicBezTo>
                <a:cubicBezTo>
                  <a:pt x="17060" y="6874"/>
                  <a:pt x="17061" y="6871"/>
                  <a:pt x="17061" y="6870"/>
                </a:cubicBezTo>
                <a:cubicBezTo>
                  <a:pt x="17036" y="6779"/>
                  <a:pt x="17003" y="6691"/>
                  <a:pt x="16961" y="6597"/>
                </a:cubicBezTo>
                <a:cubicBezTo>
                  <a:pt x="16891" y="6445"/>
                  <a:pt x="16856" y="6358"/>
                  <a:pt x="16851" y="6290"/>
                </a:cubicBezTo>
                <a:cubicBezTo>
                  <a:pt x="16851" y="6289"/>
                  <a:pt x="16851" y="6289"/>
                  <a:pt x="16851" y="6288"/>
                </a:cubicBezTo>
                <a:cubicBezTo>
                  <a:pt x="16849" y="6255"/>
                  <a:pt x="16857" y="6229"/>
                  <a:pt x="16869" y="6200"/>
                </a:cubicBezTo>
                <a:cubicBezTo>
                  <a:pt x="16882" y="6169"/>
                  <a:pt x="16902" y="6136"/>
                  <a:pt x="16932" y="6097"/>
                </a:cubicBezTo>
                <a:cubicBezTo>
                  <a:pt x="16978" y="6036"/>
                  <a:pt x="17005" y="5961"/>
                  <a:pt x="17021" y="5880"/>
                </a:cubicBezTo>
                <a:cubicBezTo>
                  <a:pt x="17022" y="5878"/>
                  <a:pt x="17021" y="5876"/>
                  <a:pt x="17021" y="5875"/>
                </a:cubicBezTo>
                <a:cubicBezTo>
                  <a:pt x="17025" y="5854"/>
                  <a:pt x="17027" y="5834"/>
                  <a:pt x="17029" y="5814"/>
                </a:cubicBezTo>
                <a:cubicBezTo>
                  <a:pt x="17029" y="5812"/>
                  <a:pt x="17029" y="5813"/>
                  <a:pt x="17029" y="5811"/>
                </a:cubicBezTo>
                <a:cubicBezTo>
                  <a:pt x="17035" y="5754"/>
                  <a:pt x="17034" y="5696"/>
                  <a:pt x="17028" y="5639"/>
                </a:cubicBezTo>
                <a:cubicBezTo>
                  <a:pt x="17025" y="5613"/>
                  <a:pt x="17023" y="5585"/>
                  <a:pt x="17018" y="5560"/>
                </a:cubicBezTo>
                <a:cubicBezTo>
                  <a:pt x="17018" y="5559"/>
                  <a:pt x="17018" y="5555"/>
                  <a:pt x="17018" y="5554"/>
                </a:cubicBezTo>
                <a:cubicBezTo>
                  <a:pt x="17003" y="5489"/>
                  <a:pt x="16979" y="5431"/>
                  <a:pt x="16950" y="5379"/>
                </a:cubicBezTo>
                <a:cubicBezTo>
                  <a:pt x="16945" y="5371"/>
                  <a:pt x="16943" y="5358"/>
                  <a:pt x="16937" y="5350"/>
                </a:cubicBezTo>
                <a:cubicBezTo>
                  <a:pt x="16894" y="5287"/>
                  <a:pt x="16838" y="5241"/>
                  <a:pt x="16773" y="5226"/>
                </a:cubicBezTo>
                <a:close/>
                <a:moveTo>
                  <a:pt x="13438" y="10277"/>
                </a:moveTo>
                <a:lnTo>
                  <a:pt x="13178" y="10351"/>
                </a:lnTo>
                <a:cubicBezTo>
                  <a:pt x="12955" y="10413"/>
                  <a:pt x="12936" y="10450"/>
                  <a:pt x="13040" y="10629"/>
                </a:cubicBezTo>
                <a:cubicBezTo>
                  <a:pt x="13138" y="10799"/>
                  <a:pt x="13162" y="11003"/>
                  <a:pt x="13121" y="11198"/>
                </a:cubicBezTo>
                <a:cubicBezTo>
                  <a:pt x="13101" y="11297"/>
                  <a:pt x="13064" y="11389"/>
                  <a:pt x="13012" y="11476"/>
                </a:cubicBezTo>
                <a:cubicBezTo>
                  <a:pt x="12960" y="11562"/>
                  <a:pt x="12893" y="11643"/>
                  <a:pt x="12813" y="11707"/>
                </a:cubicBezTo>
                <a:cubicBezTo>
                  <a:pt x="12732" y="11771"/>
                  <a:pt x="12644" y="11874"/>
                  <a:pt x="12567" y="11982"/>
                </a:cubicBezTo>
                <a:cubicBezTo>
                  <a:pt x="12491" y="12090"/>
                  <a:pt x="12426" y="12206"/>
                  <a:pt x="12391" y="12305"/>
                </a:cubicBezTo>
                <a:cubicBezTo>
                  <a:pt x="12351" y="12418"/>
                  <a:pt x="12324" y="12559"/>
                  <a:pt x="12303" y="12707"/>
                </a:cubicBezTo>
                <a:cubicBezTo>
                  <a:pt x="12297" y="12751"/>
                  <a:pt x="12294" y="12797"/>
                  <a:pt x="12289" y="12842"/>
                </a:cubicBezTo>
                <a:cubicBezTo>
                  <a:pt x="12279" y="12951"/>
                  <a:pt x="12273" y="13063"/>
                  <a:pt x="12271" y="13176"/>
                </a:cubicBezTo>
                <a:cubicBezTo>
                  <a:pt x="12271" y="13226"/>
                  <a:pt x="12268" y="13275"/>
                  <a:pt x="12269" y="13324"/>
                </a:cubicBezTo>
                <a:cubicBezTo>
                  <a:pt x="12269" y="13326"/>
                  <a:pt x="12269" y="13328"/>
                  <a:pt x="12269" y="13330"/>
                </a:cubicBezTo>
                <a:cubicBezTo>
                  <a:pt x="12273" y="13478"/>
                  <a:pt x="12283" y="13624"/>
                  <a:pt x="12303" y="13758"/>
                </a:cubicBezTo>
                <a:cubicBezTo>
                  <a:pt x="12304" y="13766"/>
                  <a:pt x="12304" y="13775"/>
                  <a:pt x="12305" y="13782"/>
                </a:cubicBezTo>
                <a:cubicBezTo>
                  <a:pt x="12305" y="13784"/>
                  <a:pt x="12305" y="13786"/>
                  <a:pt x="12305" y="13788"/>
                </a:cubicBezTo>
                <a:cubicBezTo>
                  <a:pt x="12329" y="13945"/>
                  <a:pt x="12366" y="14086"/>
                  <a:pt x="12412" y="14195"/>
                </a:cubicBezTo>
                <a:cubicBezTo>
                  <a:pt x="12447" y="14278"/>
                  <a:pt x="12492" y="14337"/>
                  <a:pt x="12543" y="14389"/>
                </a:cubicBezTo>
                <a:cubicBezTo>
                  <a:pt x="12555" y="14401"/>
                  <a:pt x="12570" y="14410"/>
                  <a:pt x="12583" y="14420"/>
                </a:cubicBezTo>
                <a:cubicBezTo>
                  <a:pt x="12585" y="14423"/>
                  <a:pt x="12590" y="14423"/>
                  <a:pt x="12593" y="14426"/>
                </a:cubicBezTo>
                <a:cubicBezTo>
                  <a:pt x="12596" y="14428"/>
                  <a:pt x="12600" y="14429"/>
                  <a:pt x="12603" y="14431"/>
                </a:cubicBezTo>
                <a:cubicBezTo>
                  <a:pt x="12616" y="14439"/>
                  <a:pt x="12630" y="14445"/>
                  <a:pt x="12643" y="14452"/>
                </a:cubicBezTo>
                <a:cubicBezTo>
                  <a:pt x="12662" y="14462"/>
                  <a:pt x="12680" y="14474"/>
                  <a:pt x="12700" y="14481"/>
                </a:cubicBezTo>
                <a:cubicBezTo>
                  <a:pt x="12701" y="14481"/>
                  <a:pt x="12702" y="14481"/>
                  <a:pt x="12702" y="14481"/>
                </a:cubicBezTo>
                <a:cubicBezTo>
                  <a:pt x="12799" y="14519"/>
                  <a:pt x="12906" y="14537"/>
                  <a:pt x="13051" y="14513"/>
                </a:cubicBezTo>
                <a:cubicBezTo>
                  <a:pt x="13161" y="14495"/>
                  <a:pt x="13287" y="14459"/>
                  <a:pt x="13429" y="14407"/>
                </a:cubicBezTo>
                <a:cubicBezTo>
                  <a:pt x="13528" y="14371"/>
                  <a:pt x="13583" y="14339"/>
                  <a:pt x="13603" y="14301"/>
                </a:cubicBezTo>
                <a:cubicBezTo>
                  <a:pt x="13612" y="14282"/>
                  <a:pt x="13613" y="14264"/>
                  <a:pt x="13605" y="14240"/>
                </a:cubicBezTo>
                <a:cubicBezTo>
                  <a:pt x="13597" y="14217"/>
                  <a:pt x="13582" y="14190"/>
                  <a:pt x="13558" y="14158"/>
                </a:cubicBezTo>
                <a:cubicBezTo>
                  <a:pt x="13459" y="14027"/>
                  <a:pt x="13438" y="13679"/>
                  <a:pt x="13438" y="12138"/>
                </a:cubicBezTo>
                <a:lnTo>
                  <a:pt x="13438" y="10277"/>
                </a:lnTo>
                <a:close/>
                <a:moveTo>
                  <a:pt x="11825" y="10383"/>
                </a:moveTo>
                <a:cubicBezTo>
                  <a:pt x="11791" y="10383"/>
                  <a:pt x="11763" y="10412"/>
                  <a:pt x="11738" y="10455"/>
                </a:cubicBezTo>
                <a:cubicBezTo>
                  <a:pt x="11738" y="10456"/>
                  <a:pt x="11738" y="10456"/>
                  <a:pt x="11737" y="10457"/>
                </a:cubicBezTo>
                <a:cubicBezTo>
                  <a:pt x="11732" y="10467"/>
                  <a:pt x="11727" y="10480"/>
                  <a:pt x="11723" y="10492"/>
                </a:cubicBezTo>
                <a:cubicBezTo>
                  <a:pt x="11722" y="10493"/>
                  <a:pt x="11722" y="10493"/>
                  <a:pt x="11722" y="10494"/>
                </a:cubicBezTo>
                <a:cubicBezTo>
                  <a:pt x="11710" y="10522"/>
                  <a:pt x="11701" y="10557"/>
                  <a:pt x="11694" y="10592"/>
                </a:cubicBezTo>
                <a:cubicBezTo>
                  <a:pt x="11693" y="10594"/>
                  <a:pt x="11694" y="10596"/>
                  <a:pt x="11694" y="10597"/>
                </a:cubicBezTo>
                <a:cubicBezTo>
                  <a:pt x="11673" y="10689"/>
                  <a:pt x="11660" y="10794"/>
                  <a:pt x="11670" y="10902"/>
                </a:cubicBezTo>
                <a:cubicBezTo>
                  <a:pt x="11670" y="10903"/>
                  <a:pt x="11670" y="10906"/>
                  <a:pt x="11670" y="10907"/>
                </a:cubicBezTo>
                <a:cubicBezTo>
                  <a:pt x="11678" y="10989"/>
                  <a:pt x="11695" y="11069"/>
                  <a:pt x="11723" y="11135"/>
                </a:cubicBezTo>
                <a:cubicBezTo>
                  <a:pt x="11810" y="11341"/>
                  <a:pt x="11930" y="11149"/>
                  <a:pt x="11954" y="10759"/>
                </a:cubicBezTo>
                <a:cubicBezTo>
                  <a:pt x="11963" y="10618"/>
                  <a:pt x="11959" y="10526"/>
                  <a:pt x="11939" y="10468"/>
                </a:cubicBezTo>
                <a:cubicBezTo>
                  <a:pt x="11919" y="10409"/>
                  <a:pt x="11882" y="10383"/>
                  <a:pt x="11825" y="10383"/>
                </a:cubicBezTo>
                <a:close/>
                <a:moveTo>
                  <a:pt x="9246" y="10555"/>
                </a:moveTo>
                <a:cubicBezTo>
                  <a:pt x="8867" y="10555"/>
                  <a:pt x="8797" y="10699"/>
                  <a:pt x="8989" y="11074"/>
                </a:cubicBezTo>
                <a:cubicBezTo>
                  <a:pt x="9010" y="11113"/>
                  <a:pt x="9027" y="11169"/>
                  <a:pt x="9041" y="11246"/>
                </a:cubicBezTo>
                <a:cubicBezTo>
                  <a:pt x="9058" y="11341"/>
                  <a:pt x="9068" y="11502"/>
                  <a:pt x="9078" y="11670"/>
                </a:cubicBezTo>
                <a:cubicBezTo>
                  <a:pt x="9091" y="11910"/>
                  <a:pt x="9099" y="12214"/>
                  <a:pt x="9099" y="12644"/>
                </a:cubicBezTo>
                <a:cubicBezTo>
                  <a:pt x="9099" y="13846"/>
                  <a:pt x="9082" y="14025"/>
                  <a:pt x="8937" y="14264"/>
                </a:cubicBezTo>
                <a:cubicBezTo>
                  <a:pt x="8899" y="14326"/>
                  <a:pt x="8873" y="14376"/>
                  <a:pt x="8864" y="14412"/>
                </a:cubicBezTo>
                <a:cubicBezTo>
                  <a:pt x="8857" y="14448"/>
                  <a:pt x="8864" y="14477"/>
                  <a:pt x="8898" y="14494"/>
                </a:cubicBezTo>
                <a:cubicBezTo>
                  <a:pt x="8964" y="14533"/>
                  <a:pt x="9130" y="14537"/>
                  <a:pt x="9452" y="14537"/>
                </a:cubicBezTo>
                <a:cubicBezTo>
                  <a:pt x="9787" y="14537"/>
                  <a:pt x="9955" y="14536"/>
                  <a:pt x="10041" y="14481"/>
                </a:cubicBezTo>
                <a:cubicBezTo>
                  <a:pt x="10084" y="14454"/>
                  <a:pt x="10107" y="14411"/>
                  <a:pt x="10118" y="14351"/>
                </a:cubicBezTo>
                <a:cubicBezTo>
                  <a:pt x="10129" y="14292"/>
                  <a:pt x="10129" y="14215"/>
                  <a:pt x="10129" y="14111"/>
                </a:cubicBezTo>
                <a:cubicBezTo>
                  <a:pt x="10129" y="13822"/>
                  <a:pt x="10160" y="13649"/>
                  <a:pt x="10203" y="13602"/>
                </a:cubicBezTo>
                <a:cubicBezTo>
                  <a:pt x="10225" y="13579"/>
                  <a:pt x="10249" y="13587"/>
                  <a:pt x="10276" y="13634"/>
                </a:cubicBezTo>
                <a:cubicBezTo>
                  <a:pt x="10302" y="13680"/>
                  <a:pt x="10330" y="13761"/>
                  <a:pt x="10357" y="13880"/>
                </a:cubicBezTo>
                <a:cubicBezTo>
                  <a:pt x="10405" y="14097"/>
                  <a:pt x="10482" y="14332"/>
                  <a:pt x="10527" y="14402"/>
                </a:cubicBezTo>
                <a:cubicBezTo>
                  <a:pt x="10647" y="14591"/>
                  <a:pt x="11000" y="14561"/>
                  <a:pt x="11171" y="14346"/>
                </a:cubicBezTo>
                <a:cubicBezTo>
                  <a:pt x="11279" y="14209"/>
                  <a:pt x="11344" y="14209"/>
                  <a:pt x="11402" y="14346"/>
                </a:cubicBezTo>
                <a:cubicBezTo>
                  <a:pt x="11425" y="14398"/>
                  <a:pt x="11486" y="14443"/>
                  <a:pt x="11568" y="14476"/>
                </a:cubicBezTo>
                <a:cubicBezTo>
                  <a:pt x="11650" y="14509"/>
                  <a:pt x="11753" y="14528"/>
                  <a:pt x="11855" y="14526"/>
                </a:cubicBezTo>
                <a:cubicBezTo>
                  <a:pt x="11999" y="14524"/>
                  <a:pt x="12083" y="14514"/>
                  <a:pt x="12120" y="14486"/>
                </a:cubicBezTo>
                <a:cubicBezTo>
                  <a:pt x="12136" y="14475"/>
                  <a:pt x="12139" y="14456"/>
                  <a:pt x="12138" y="14439"/>
                </a:cubicBezTo>
                <a:cubicBezTo>
                  <a:pt x="12138" y="14437"/>
                  <a:pt x="12141" y="14436"/>
                  <a:pt x="12140" y="14434"/>
                </a:cubicBezTo>
                <a:cubicBezTo>
                  <a:pt x="12136" y="14410"/>
                  <a:pt x="12122" y="14380"/>
                  <a:pt x="12097" y="14346"/>
                </a:cubicBezTo>
                <a:cubicBezTo>
                  <a:pt x="12071" y="14310"/>
                  <a:pt x="12050" y="14271"/>
                  <a:pt x="12033" y="14209"/>
                </a:cubicBezTo>
                <a:cubicBezTo>
                  <a:pt x="12013" y="14134"/>
                  <a:pt x="12001" y="13990"/>
                  <a:pt x="11991" y="13846"/>
                </a:cubicBezTo>
                <a:cubicBezTo>
                  <a:pt x="11977" y="13629"/>
                  <a:pt x="11968" y="13346"/>
                  <a:pt x="11968" y="12887"/>
                </a:cubicBezTo>
                <a:lnTo>
                  <a:pt x="11968" y="11611"/>
                </a:lnTo>
                <a:lnTo>
                  <a:pt x="11654" y="11834"/>
                </a:lnTo>
                <a:cubicBezTo>
                  <a:pt x="11410" y="12007"/>
                  <a:pt x="11296" y="12008"/>
                  <a:pt x="11128" y="11847"/>
                </a:cubicBezTo>
                <a:cubicBezTo>
                  <a:pt x="11010" y="11734"/>
                  <a:pt x="10855" y="11676"/>
                  <a:pt x="10780" y="11723"/>
                </a:cubicBezTo>
                <a:cubicBezTo>
                  <a:pt x="10728" y="11754"/>
                  <a:pt x="10647" y="11905"/>
                  <a:pt x="10569" y="12075"/>
                </a:cubicBezTo>
                <a:cubicBezTo>
                  <a:pt x="10567" y="12079"/>
                  <a:pt x="10566" y="12078"/>
                  <a:pt x="10564" y="12083"/>
                </a:cubicBezTo>
                <a:cubicBezTo>
                  <a:pt x="10562" y="12086"/>
                  <a:pt x="10562" y="12090"/>
                  <a:pt x="10560" y="12093"/>
                </a:cubicBezTo>
                <a:cubicBezTo>
                  <a:pt x="10559" y="12097"/>
                  <a:pt x="10558" y="12098"/>
                  <a:pt x="10556" y="12101"/>
                </a:cubicBezTo>
                <a:cubicBezTo>
                  <a:pt x="10527" y="12166"/>
                  <a:pt x="10499" y="12226"/>
                  <a:pt x="10472" y="12297"/>
                </a:cubicBezTo>
                <a:cubicBezTo>
                  <a:pt x="10365" y="12571"/>
                  <a:pt x="10276" y="12869"/>
                  <a:pt x="10276" y="13015"/>
                </a:cubicBezTo>
                <a:cubicBezTo>
                  <a:pt x="10276" y="13318"/>
                  <a:pt x="9761" y="14359"/>
                  <a:pt x="9612" y="14359"/>
                </a:cubicBezTo>
                <a:cubicBezTo>
                  <a:pt x="9559" y="14359"/>
                  <a:pt x="9516" y="14326"/>
                  <a:pt x="9479" y="14254"/>
                </a:cubicBezTo>
                <a:cubicBezTo>
                  <a:pt x="9475" y="14247"/>
                  <a:pt x="9473" y="14235"/>
                  <a:pt x="9470" y="14227"/>
                </a:cubicBezTo>
                <a:cubicBezTo>
                  <a:pt x="9448" y="14180"/>
                  <a:pt x="9431" y="14105"/>
                  <a:pt x="9415" y="14028"/>
                </a:cubicBezTo>
                <a:cubicBezTo>
                  <a:pt x="9411" y="14011"/>
                  <a:pt x="9406" y="13996"/>
                  <a:pt x="9403" y="13981"/>
                </a:cubicBezTo>
                <a:cubicBezTo>
                  <a:pt x="9401" y="13975"/>
                  <a:pt x="9400" y="13974"/>
                  <a:pt x="9399" y="13968"/>
                </a:cubicBezTo>
                <a:cubicBezTo>
                  <a:pt x="9391" y="13922"/>
                  <a:pt x="9385" y="13863"/>
                  <a:pt x="9378" y="13809"/>
                </a:cubicBezTo>
                <a:cubicBezTo>
                  <a:pt x="9368" y="13732"/>
                  <a:pt x="9361" y="13636"/>
                  <a:pt x="9354" y="13541"/>
                </a:cubicBezTo>
                <a:cubicBezTo>
                  <a:pt x="9334" y="13260"/>
                  <a:pt x="9321" y="12928"/>
                  <a:pt x="9321" y="12472"/>
                </a:cubicBezTo>
                <a:cubicBezTo>
                  <a:pt x="9321" y="11955"/>
                  <a:pt x="9327" y="11642"/>
                  <a:pt x="9348" y="11434"/>
                </a:cubicBezTo>
                <a:cubicBezTo>
                  <a:pt x="9358" y="11329"/>
                  <a:pt x="9374" y="11254"/>
                  <a:pt x="9394" y="11190"/>
                </a:cubicBezTo>
                <a:cubicBezTo>
                  <a:pt x="9413" y="11129"/>
                  <a:pt x="9437" y="11077"/>
                  <a:pt x="9467" y="11032"/>
                </a:cubicBezTo>
                <a:cubicBezTo>
                  <a:pt x="9526" y="10945"/>
                  <a:pt x="9566" y="10870"/>
                  <a:pt x="9587" y="10809"/>
                </a:cubicBezTo>
                <a:cubicBezTo>
                  <a:pt x="9629" y="10688"/>
                  <a:pt x="9594" y="10620"/>
                  <a:pt x="9481" y="10584"/>
                </a:cubicBezTo>
                <a:cubicBezTo>
                  <a:pt x="9480" y="10584"/>
                  <a:pt x="9479" y="10584"/>
                  <a:pt x="9479" y="10584"/>
                </a:cubicBezTo>
                <a:cubicBezTo>
                  <a:pt x="9421" y="10567"/>
                  <a:pt x="9344" y="10555"/>
                  <a:pt x="9246" y="10555"/>
                </a:cubicBezTo>
                <a:close/>
                <a:moveTo>
                  <a:pt x="15773" y="11569"/>
                </a:moveTo>
                <a:cubicBezTo>
                  <a:pt x="15714" y="11573"/>
                  <a:pt x="15649" y="11647"/>
                  <a:pt x="15585" y="11799"/>
                </a:cubicBezTo>
                <a:cubicBezTo>
                  <a:pt x="15523" y="11945"/>
                  <a:pt x="15474" y="11956"/>
                  <a:pt x="15420" y="11829"/>
                </a:cubicBezTo>
                <a:cubicBezTo>
                  <a:pt x="15396" y="11771"/>
                  <a:pt x="15359" y="11738"/>
                  <a:pt x="15315" y="11723"/>
                </a:cubicBezTo>
                <a:cubicBezTo>
                  <a:pt x="15270" y="11708"/>
                  <a:pt x="15218" y="11708"/>
                  <a:pt x="15166" y="11731"/>
                </a:cubicBezTo>
                <a:cubicBezTo>
                  <a:pt x="15114" y="11753"/>
                  <a:pt x="15061" y="11793"/>
                  <a:pt x="15015" y="11847"/>
                </a:cubicBezTo>
                <a:cubicBezTo>
                  <a:pt x="14969" y="11901"/>
                  <a:pt x="14930" y="11971"/>
                  <a:pt x="14902" y="12051"/>
                </a:cubicBezTo>
                <a:cubicBezTo>
                  <a:pt x="14828" y="12260"/>
                  <a:pt x="14794" y="12251"/>
                  <a:pt x="14677" y="12001"/>
                </a:cubicBezTo>
                <a:cubicBezTo>
                  <a:pt x="14462" y="11545"/>
                  <a:pt x="14107" y="11628"/>
                  <a:pt x="13905" y="12181"/>
                </a:cubicBezTo>
                <a:cubicBezTo>
                  <a:pt x="13868" y="12281"/>
                  <a:pt x="13837" y="12383"/>
                  <a:pt x="13812" y="12490"/>
                </a:cubicBezTo>
                <a:cubicBezTo>
                  <a:pt x="13786" y="12599"/>
                  <a:pt x="13766" y="12712"/>
                  <a:pt x="13752" y="12824"/>
                </a:cubicBezTo>
                <a:cubicBezTo>
                  <a:pt x="13737" y="12936"/>
                  <a:pt x="13729" y="13046"/>
                  <a:pt x="13726" y="13157"/>
                </a:cubicBezTo>
                <a:cubicBezTo>
                  <a:pt x="13722" y="13268"/>
                  <a:pt x="13723" y="13375"/>
                  <a:pt x="13730" y="13480"/>
                </a:cubicBezTo>
                <a:cubicBezTo>
                  <a:pt x="13737" y="13586"/>
                  <a:pt x="13750" y="13686"/>
                  <a:pt x="13767" y="13782"/>
                </a:cubicBezTo>
                <a:cubicBezTo>
                  <a:pt x="13790" y="13913"/>
                  <a:pt x="13826" y="14029"/>
                  <a:pt x="13867" y="14134"/>
                </a:cubicBezTo>
                <a:cubicBezTo>
                  <a:pt x="13876" y="14158"/>
                  <a:pt x="13887" y="14181"/>
                  <a:pt x="13897" y="14203"/>
                </a:cubicBezTo>
                <a:cubicBezTo>
                  <a:pt x="13942" y="14302"/>
                  <a:pt x="13992" y="14390"/>
                  <a:pt x="14055" y="14452"/>
                </a:cubicBezTo>
                <a:cubicBezTo>
                  <a:pt x="14243" y="14638"/>
                  <a:pt x="14324" y="14637"/>
                  <a:pt x="14521" y="14444"/>
                </a:cubicBezTo>
                <a:cubicBezTo>
                  <a:pt x="14663" y="14305"/>
                  <a:pt x="14775" y="14273"/>
                  <a:pt x="14801" y="14370"/>
                </a:cubicBezTo>
                <a:cubicBezTo>
                  <a:pt x="14824" y="14459"/>
                  <a:pt x="15180" y="14529"/>
                  <a:pt x="15593" y="14526"/>
                </a:cubicBezTo>
                <a:cubicBezTo>
                  <a:pt x="15865" y="14524"/>
                  <a:pt x="16044" y="14515"/>
                  <a:pt x="16142" y="14486"/>
                </a:cubicBezTo>
                <a:cubicBezTo>
                  <a:pt x="16192" y="14472"/>
                  <a:pt x="16222" y="14454"/>
                  <a:pt x="16233" y="14431"/>
                </a:cubicBezTo>
                <a:cubicBezTo>
                  <a:pt x="16244" y="14408"/>
                  <a:pt x="16236" y="14378"/>
                  <a:pt x="16213" y="14346"/>
                </a:cubicBezTo>
                <a:cubicBezTo>
                  <a:pt x="16188" y="14313"/>
                  <a:pt x="16169" y="14269"/>
                  <a:pt x="16152" y="14214"/>
                </a:cubicBezTo>
                <a:cubicBezTo>
                  <a:pt x="16135" y="14156"/>
                  <a:pt x="16121" y="14087"/>
                  <a:pt x="16111" y="13994"/>
                </a:cubicBezTo>
                <a:cubicBezTo>
                  <a:pt x="16092" y="13811"/>
                  <a:pt x="16086" y="13545"/>
                  <a:pt x="16086" y="13152"/>
                </a:cubicBezTo>
                <a:cubicBezTo>
                  <a:pt x="16086" y="12848"/>
                  <a:pt x="16070" y="12592"/>
                  <a:pt x="16047" y="12366"/>
                </a:cubicBezTo>
                <a:cubicBezTo>
                  <a:pt x="16047" y="12362"/>
                  <a:pt x="16045" y="12359"/>
                  <a:pt x="16045" y="12355"/>
                </a:cubicBezTo>
                <a:cubicBezTo>
                  <a:pt x="16040" y="12314"/>
                  <a:pt x="16034" y="12280"/>
                  <a:pt x="16029" y="12242"/>
                </a:cubicBezTo>
                <a:cubicBezTo>
                  <a:pt x="16029" y="12240"/>
                  <a:pt x="16029" y="12238"/>
                  <a:pt x="16029" y="12236"/>
                </a:cubicBezTo>
                <a:cubicBezTo>
                  <a:pt x="16008" y="12076"/>
                  <a:pt x="15982" y="11945"/>
                  <a:pt x="15951" y="11842"/>
                </a:cubicBezTo>
                <a:cubicBezTo>
                  <a:pt x="15950" y="11839"/>
                  <a:pt x="15949" y="11837"/>
                  <a:pt x="15949" y="11834"/>
                </a:cubicBezTo>
                <a:cubicBezTo>
                  <a:pt x="15948" y="11832"/>
                  <a:pt x="15947" y="11830"/>
                  <a:pt x="15946" y="11829"/>
                </a:cubicBezTo>
                <a:cubicBezTo>
                  <a:pt x="15934" y="11789"/>
                  <a:pt x="15922" y="11748"/>
                  <a:pt x="15909" y="11717"/>
                </a:cubicBezTo>
                <a:cubicBezTo>
                  <a:pt x="15909" y="11716"/>
                  <a:pt x="15910" y="11713"/>
                  <a:pt x="15909" y="11712"/>
                </a:cubicBezTo>
                <a:cubicBezTo>
                  <a:pt x="15909" y="11711"/>
                  <a:pt x="15908" y="11708"/>
                  <a:pt x="15907" y="11707"/>
                </a:cubicBezTo>
                <a:cubicBezTo>
                  <a:pt x="15899" y="11690"/>
                  <a:pt x="15891" y="11680"/>
                  <a:pt x="15883" y="11667"/>
                </a:cubicBezTo>
                <a:cubicBezTo>
                  <a:pt x="15848" y="11610"/>
                  <a:pt x="15812" y="11566"/>
                  <a:pt x="15773" y="11569"/>
                </a:cubicBezTo>
                <a:close/>
                <a:moveTo>
                  <a:pt x="9352" y="17475"/>
                </a:moveTo>
                <a:cubicBezTo>
                  <a:pt x="9052" y="17475"/>
                  <a:pt x="8806" y="17542"/>
                  <a:pt x="8806" y="17621"/>
                </a:cubicBezTo>
                <a:cubicBezTo>
                  <a:pt x="8806" y="17700"/>
                  <a:pt x="8882" y="17758"/>
                  <a:pt x="8973" y="17751"/>
                </a:cubicBezTo>
                <a:cubicBezTo>
                  <a:pt x="9010" y="17748"/>
                  <a:pt x="9037" y="17750"/>
                  <a:pt x="9060" y="17769"/>
                </a:cubicBezTo>
                <a:cubicBezTo>
                  <a:pt x="9060" y="17770"/>
                  <a:pt x="9062" y="17769"/>
                  <a:pt x="9062" y="17769"/>
                </a:cubicBezTo>
                <a:cubicBezTo>
                  <a:pt x="9084" y="17789"/>
                  <a:pt x="9100" y="17827"/>
                  <a:pt x="9113" y="17888"/>
                </a:cubicBezTo>
                <a:cubicBezTo>
                  <a:pt x="9139" y="18012"/>
                  <a:pt x="9149" y="18237"/>
                  <a:pt x="9160" y="18656"/>
                </a:cubicBezTo>
                <a:cubicBezTo>
                  <a:pt x="9166" y="18910"/>
                  <a:pt x="9162" y="19165"/>
                  <a:pt x="9151" y="19374"/>
                </a:cubicBezTo>
                <a:cubicBezTo>
                  <a:pt x="9151" y="19375"/>
                  <a:pt x="9151" y="19378"/>
                  <a:pt x="9151" y="19379"/>
                </a:cubicBezTo>
                <a:cubicBezTo>
                  <a:pt x="9139" y="19585"/>
                  <a:pt x="9121" y="19748"/>
                  <a:pt x="9099" y="19810"/>
                </a:cubicBezTo>
                <a:cubicBezTo>
                  <a:pt x="9032" y="20000"/>
                  <a:pt x="9142" y="20037"/>
                  <a:pt x="9714" y="20022"/>
                </a:cubicBezTo>
                <a:lnTo>
                  <a:pt x="10409" y="20004"/>
                </a:lnTo>
                <a:lnTo>
                  <a:pt x="10374" y="19389"/>
                </a:lnTo>
                <a:cubicBezTo>
                  <a:pt x="10347" y="18922"/>
                  <a:pt x="10326" y="18669"/>
                  <a:pt x="10292" y="18524"/>
                </a:cubicBezTo>
                <a:cubicBezTo>
                  <a:pt x="10274" y="18451"/>
                  <a:pt x="10254" y="18406"/>
                  <a:pt x="10226" y="18375"/>
                </a:cubicBezTo>
                <a:cubicBezTo>
                  <a:pt x="10197" y="18344"/>
                  <a:pt x="10162" y="18325"/>
                  <a:pt x="10116" y="18309"/>
                </a:cubicBezTo>
                <a:cubicBezTo>
                  <a:pt x="10005" y="18272"/>
                  <a:pt x="9937" y="18118"/>
                  <a:pt x="9922" y="17865"/>
                </a:cubicBezTo>
                <a:cubicBezTo>
                  <a:pt x="9917" y="17774"/>
                  <a:pt x="9909" y="17706"/>
                  <a:pt x="9894" y="17653"/>
                </a:cubicBezTo>
                <a:cubicBezTo>
                  <a:pt x="9893" y="17649"/>
                  <a:pt x="9892" y="17645"/>
                  <a:pt x="9891" y="17642"/>
                </a:cubicBezTo>
                <a:cubicBezTo>
                  <a:pt x="9890" y="17641"/>
                  <a:pt x="9889" y="17641"/>
                  <a:pt x="9889" y="17640"/>
                </a:cubicBezTo>
                <a:cubicBezTo>
                  <a:pt x="9875" y="17599"/>
                  <a:pt x="9855" y="17569"/>
                  <a:pt x="9826" y="17547"/>
                </a:cubicBezTo>
                <a:cubicBezTo>
                  <a:pt x="9821" y="17543"/>
                  <a:pt x="9813" y="17540"/>
                  <a:pt x="9808" y="17536"/>
                </a:cubicBezTo>
                <a:cubicBezTo>
                  <a:pt x="9731" y="17488"/>
                  <a:pt x="9601" y="17475"/>
                  <a:pt x="9352" y="17475"/>
                </a:cubicBezTo>
                <a:close/>
                <a:moveTo>
                  <a:pt x="11573" y="17475"/>
                </a:moveTo>
                <a:cubicBezTo>
                  <a:pt x="11456" y="17475"/>
                  <a:pt x="11444" y="17523"/>
                  <a:pt x="11512" y="17685"/>
                </a:cubicBezTo>
                <a:cubicBezTo>
                  <a:pt x="11538" y="17745"/>
                  <a:pt x="11554" y="17889"/>
                  <a:pt x="11568" y="18063"/>
                </a:cubicBezTo>
                <a:cubicBezTo>
                  <a:pt x="11571" y="18096"/>
                  <a:pt x="11574" y="18125"/>
                  <a:pt x="11576" y="18161"/>
                </a:cubicBezTo>
                <a:cubicBezTo>
                  <a:pt x="11576" y="18168"/>
                  <a:pt x="11578" y="18173"/>
                  <a:pt x="11578" y="18180"/>
                </a:cubicBezTo>
                <a:cubicBezTo>
                  <a:pt x="11579" y="18184"/>
                  <a:pt x="11578" y="18188"/>
                  <a:pt x="11578" y="18193"/>
                </a:cubicBezTo>
                <a:cubicBezTo>
                  <a:pt x="11579" y="18211"/>
                  <a:pt x="11579" y="18235"/>
                  <a:pt x="11580" y="18254"/>
                </a:cubicBezTo>
                <a:cubicBezTo>
                  <a:pt x="11581" y="18258"/>
                  <a:pt x="11580" y="18263"/>
                  <a:pt x="11580" y="18267"/>
                </a:cubicBezTo>
                <a:cubicBezTo>
                  <a:pt x="11582" y="18312"/>
                  <a:pt x="11582" y="18357"/>
                  <a:pt x="11584" y="18402"/>
                </a:cubicBezTo>
                <a:cubicBezTo>
                  <a:pt x="11585" y="18453"/>
                  <a:pt x="11589" y="18499"/>
                  <a:pt x="11591" y="18556"/>
                </a:cubicBezTo>
                <a:cubicBezTo>
                  <a:pt x="11597" y="18864"/>
                  <a:pt x="11598" y="19184"/>
                  <a:pt x="11580" y="19440"/>
                </a:cubicBezTo>
                <a:cubicBezTo>
                  <a:pt x="11567" y="19634"/>
                  <a:pt x="11547" y="19783"/>
                  <a:pt x="11520" y="19847"/>
                </a:cubicBezTo>
                <a:cubicBezTo>
                  <a:pt x="11461" y="19986"/>
                  <a:pt x="11489" y="20033"/>
                  <a:pt x="11625" y="20014"/>
                </a:cubicBezTo>
                <a:cubicBezTo>
                  <a:pt x="11744" y="19998"/>
                  <a:pt x="11787" y="19922"/>
                  <a:pt x="11743" y="19818"/>
                </a:cubicBezTo>
                <a:cubicBezTo>
                  <a:pt x="11721" y="19767"/>
                  <a:pt x="11705" y="19677"/>
                  <a:pt x="11694" y="19564"/>
                </a:cubicBezTo>
                <a:cubicBezTo>
                  <a:pt x="11679" y="19418"/>
                  <a:pt x="11677" y="19246"/>
                  <a:pt x="11680" y="19082"/>
                </a:cubicBezTo>
                <a:cubicBezTo>
                  <a:pt x="11680" y="19081"/>
                  <a:pt x="11680" y="19079"/>
                  <a:pt x="11680" y="19077"/>
                </a:cubicBezTo>
                <a:cubicBezTo>
                  <a:pt x="11681" y="19003"/>
                  <a:pt x="11683" y="18942"/>
                  <a:pt x="11688" y="18878"/>
                </a:cubicBezTo>
                <a:cubicBezTo>
                  <a:pt x="11690" y="18855"/>
                  <a:pt x="11691" y="18836"/>
                  <a:pt x="11694" y="18815"/>
                </a:cubicBezTo>
                <a:cubicBezTo>
                  <a:pt x="11703" y="18724"/>
                  <a:pt x="11716" y="18647"/>
                  <a:pt x="11735" y="18619"/>
                </a:cubicBezTo>
                <a:cubicBezTo>
                  <a:pt x="11752" y="18594"/>
                  <a:pt x="11801" y="18656"/>
                  <a:pt x="11868" y="18781"/>
                </a:cubicBezTo>
                <a:cubicBezTo>
                  <a:pt x="11869" y="18782"/>
                  <a:pt x="11870" y="18779"/>
                  <a:pt x="11870" y="18781"/>
                </a:cubicBezTo>
                <a:cubicBezTo>
                  <a:pt x="11937" y="18905"/>
                  <a:pt x="12020" y="19092"/>
                  <a:pt x="12103" y="19305"/>
                </a:cubicBezTo>
                <a:lnTo>
                  <a:pt x="12409" y="20083"/>
                </a:lnTo>
                <a:lnTo>
                  <a:pt x="12409" y="18984"/>
                </a:lnTo>
                <a:cubicBezTo>
                  <a:pt x="12409" y="18364"/>
                  <a:pt x="12446" y="17802"/>
                  <a:pt x="12496" y="17685"/>
                </a:cubicBezTo>
                <a:cubicBezTo>
                  <a:pt x="12565" y="17523"/>
                  <a:pt x="12537" y="17475"/>
                  <a:pt x="12371" y="17475"/>
                </a:cubicBezTo>
                <a:cubicBezTo>
                  <a:pt x="12205" y="17475"/>
                  <a:pt x="12179" y="17523"/>
                  <a:pt x="12248" y="17685"/>
                </a:cubicBezTo>
                <a:cubicBezTo>
                  <a:pt x="12353" y="17931"/>
                  <a:pt x="12364" y="18625"/>
                  <a:pt x="12266" y="18767"/>
                </a:cubicBezTo>
                <a:cubicBezTo>
                  <a:pt x="12228" y="18822"/>
                  <a:pt x="12091" y="18554"/>
                  <a:pt x="11960" y="18172"/>
                </a:cubicBezTo>
                <a:cubicBezTo>
                  <a:pt x="11823" y="17771"/>
                  <a:pt x="11659" y="17475"/>
                  <a:pt x="11573" y="17475"/>
                </a:cubicBezTo>
                <a:close/>
                <a:moveTo>
                  <a:pt x="14002" y="17475"/>
                </a:moveTo>
                <a:cubicBezTo>
                  <a:pt x="13943" y="17475"/>
                  <a:pt x="13925" y="17779"/>
                  <a:pt x="13942" y="18434"/>
                </a:cubicBezTo>
                <a:cubicBezTo>
                  <a:pt x="13950" y="18747"/>
                  <a:pt x="13953" y="19000"/>
                  <a:pt x="13950" y="19199"/>
                </a:cubicBezTo>
                <a:cubicBezTo>
                  <a:pt x="13947" y="19399"/>
                  <a:pt x="13938" y="19545"/>
                  <a:pt x="13922" y="19644"/>
                </a:cubicBezTo>
                <a:cubicBezTo>
                  <a:pt x="13906" y="19739"/>
                  <a:pt x="13884" y="19792"/>
                  <a:pt x="13854" y="19805"/>
                </a:cubicBezTo>
                <a:cubicBezTo>
                  <a:pt x="13822" y="19817"/>
                  <a:pt x="13783" y="19787"/>
                  <a:pt x="13734" y="19726"/>
                </a:cubicBezTo>
                <a:cubicBezTo>
                  <a:pt x="13657" y="19629"/>
                  <a:pt x="13607" y="19417"/>
                  <a:pt x="13592" y="19194"/>
                </a:cubicBezTo>
                <a:cubicBezTo>
                  <a:pt x="13576" y="18970"/>
                  <a:pt x="13594" y="18736"/>
                  <a:pt x="13654" y="18593"/>
                </a:cubicBezTo>
                <a:cubicBezTo>
                  <a:pt x="13675" y="18543"/>
                  <a:pt x="13683" y="18473"/>
                  <a:pt x="13679" y="18394"/>
                </a:cubicBezTo>
                <a:cubicBezTo>
                  <a:pt x="13679" y="18393"/>
                  <a:pt x="13679" y="18390"/>
                  <a:pt x="13679" y="18389"/>
                </a:cubicBezTo>
                <a:cubicBezTo>
                  <a:pt x="13675" y="18308"/>
                  <a:pt x="13658" y="18217"/>
                  <a:pt x="13628" y="18124"/>
                </a:cubicBezTo>
                <a:cubicBezTo>
                  <a:pt x="13606" y="18053"/>
                  <a:pt x="13587" y="18003"/>
                  <a:pt x="13571" y="17968"/>
                </a:cubicBezTo>
                <a:cubicBezTo>
                  <a:pt x="13553" y="17926"/>
                  <a:pt x="13537" y="17927"/>
                  <a:pt x="13519" y="17939"/>
                </a:cubicBezTo>
                <a:cubicBezTo>
                  <a:pt x="13491" y="17954"/>
                  <a:pt x="13460" y="18015"/>
                  <a:pt x="13403" y="18161"/>
                </a:cubicBezTo>
                <a:cubicBezTo>
                  <a:pt x="13356" y="18286"/>
                  <a:pt x="13309" y="18365"/>
                  <a:pt x="13254" y="18402"/>
                </a:cubicBezTo>
                <a:cubicBezTo>
                  <a:pt x="13199" y="18438"/>
                  <a:pt x="13134" y="18433"/>
                  <a:pt x="13051" y="18394"/>
                </a:cubicBezTo>
                <a:cubicBezTo>
                  <a:pt x="12996" y="18368"/>
                  <a:pt x="12946" y="18375"/>
                  <a:pt x="12900" y="18397"/>
                </a:cubicBezTo>
                <a:cubicBezTo>
                  <a:pt x="12832" y="18428"/>
                  <a:pt x="12773" y="18496"/>
                  <a:pt x="12728" y="18601"/>
                </a:cubicBezTo>
                <a:cubicBezTo>
                  <a:pt x="12700" y="18666"/>
                  <a:pt x="12680" y="18749"/>
                  <a:pt x="12663" y="18833"/>
                </a:cubicBezTo>
                <a:cubicBezTo>
                  <a:pt x="12657" y="18867"/>
                  <a:pt x="12655" y="18904"/>
                  <a:pt x="12650" y="18939"/>
                </a:cubicBezTo>
                <a:cubicBezTo>
                  <a:pt x="12643" y="18994"/>
                  <a:pt x="12636" y="19048"/>
                  <a:pt x="12634" y="19106"/>
                </a:cubicBezTo>
                <a:cubicBezTo>
                  <a:pt x="12633" y="19125"/>
                  <a:pt x="12634" y="19143"/>
                  <a:pt x="12634" y="19162"/>
                </a:cubicBezTo>
                <a:cubicBezTo>
                  <a:pt x="12634" y="19174"/>
                  <a:pt x="12632" y="19186"/>
                  <a:pt x="12632" y="19199"/>
                </a:cubicBezTo>
                <a:cubicBezTo>
                  <a:pt x="12632" y="19206"/>
                  <a:pt x="12632" y="19215"/>
                  <a:pt x="12632" y="19223"/>
                </a:cubicBezTo>
                <a:cubicBezTo>
                  <a:pt x="12632" y="19224"/>
                  <a:pt x="12632" y="19224"/>
                  <a:pt x="12632" y="19225"/>
                </a:cubicBezTo>
                <a:cubicBezTo>
                  <a:pt x="12632" y="19227"/>
                  <a:pt x="12632" y="19229"/>
                  <a:pt x="12632" y="19231"/>
                </a:cubicBezTo>
                <a:cubicBezTo>
                  <a:pt x="12634" y="19281"/>
                  <a:pt x="12637" y="19333"/>
                  <a:pt x="12643" y="19384"/>
                </a:cubicBezTo>
                <a:cubicBezTo>
                  <a:pt x="12644" y="19389"/>
                  <a:pt x="12645" y="19393"/>
                  <a:pt x="12645" y="19397"/>
                </a:cubicBezTo>
                <a:cubicBezTo>
                  <a:pt x="12646" y="19402"/>
                  <a:pt x="12647" y="19406"/>
                  <a:pt x="12648" y="19411"/>
                </a:cubicBezTo>
                <a:cubicBezTo>
                  <a:pt x="12653" y="19450"/>
                  <a:pt x="12658" y="19489"/>
                  <a:pt x="12666" y="19527"/>
                </a:cubicBezTo>
                <a:cubicBezTo>
                  <a:pt x="12685" y="19622"/>
                  <a:pt x="12709" y="19714"/>
                  <a:pt x="12745" y="19800"/>
                </a:cubicBezTo>
                <a:cubicBezTo>
                  <a:pt x="12782" y="19888"/>
                  <a:pt x="12817" y="19953"/>
                  <a:pt x="12853" y="19996"/>
                </a:cubicBezTo>
                <a:cubicBezTo>
                  <a:pt x="12853" y="19996"/>
                  <a:pt x="12854" y="19995"/>
                  <a:pt x="12855" y="19996"/>
                </a:cubicBezTo>
                <a:cubicBezTo>
                  <a:pt x="12890" y="20037"/>
                  <a:pt x="12926" y="20061"/>
                  <a:pt x="12959" y="20059"/>
                </a:cubicBezTo>
                <a:cubicBezTo>
                  <a:pt x="12966" y="20059"/>
                  <a:pt x="12973" y="20043"/>
                  <a:pt x="12980" y="20041"/>
                </a:cubicBezTo>
                <a:cubicBezTo>
                  <a:pt x="13009" y="20031"/>
                  <a:pt x="13038" y="20002"/>
                  <a:pt x="13066" y="19961"/>
                </a:cubicBezTo>
                <a:cubicBezTo>
                  <a:pt x="13095" y="19916"/>
                  <a:pt x="13124" y="19863"/>
                  <a:pt x="13153" y="19781"/>
                </a:cubicBezTo>
                <a:cubicBezTo>
                  <a:pt x="13242" y="19524"/>
                  <a:pt x="13237" y="19502"/>
                  <a:pt x="13116" y="19609"/>
                </a:cubicBezTo>
                <a:cubicBezTo>
                  <a:pt x="13079" y="19642"/>
                  <a:pt x="13037" y="19646"/>
                  <a:pt x="12998" y="19633"/>
                </a:cubicBezTo>
                <a:cubicBezTo>
                  <a:pt x="12958" y="19619"/>
                  <a:pt x="12918" y="19586"/>
                  <a:pt x="12886" y="19540"/>
                </a:cubicBezTo>
                <a:cubicBezTo>
                  <a:pt x="12822" y="19450"/>
                  <a:pt x="12785" y="19313"/>
                  <a:pt x="12818" y="19188"/>
                </a:cubicBezTo>
                <a:cubicBezTo>
                  <a:pt x="12840" y="19104"/>
                  <a:pt x="12937" y="19032"/>
                  <a:pt x="13032" y="19032"/>
                </a:cubicBezTo>
                <a:cubicBezTo>
                  <a:pt x="13078" y="19032"/>
                  <a:pt x="13126" y="18998"/>
                  <a:pt x="13165" y="18947"/>
                </a:cubicBezTo>
                <a:cubicBezTo>
                  <a:pt x="13205" y="18895"/>
                  <a:pt x="13236" y="18823"/>
                  <a:pt x="13249" y="18743"/>
                </a:cubicBezTo>
                <a:cubicBezTo>
                  <a:pt x="13283" y="18535"/>
                  <a:pt x="13328" y="18517"/>
                  <a:pt x="13366" y="18638"/>
                </a:cubicBezTo>
                <a:cubicBezTo>
                  <a:pt x="13405" y="18759"/>
                  <a:pt x="13439" y="19021"/>
                  <a:pt x="13453" y="19379"/>
                </a:cubicBezTo>
                <a:lnTo>
                  <a:pt x="13476" y="19985"/>
                </a:lnTo>
                <a:lnTo>
                  <a:pt x="14037" y="20004"/>
                </a:lnTo>
                <a:lnTo>
                  <a:pt x="14602" y="20022"/>
                </a:lnTo>
                <a:lnTo>
                  <a:pt x="14565" y="19397"/>
                </a:lnTo>
                <a:cubicBezTo>
                  <a:pt x="14538" y="18946"/>
                  <a:pt x="14520" y="18710"/>
                  <a:pt x="14488" y="18561"/>
                </a:cubicBezTo>
                <a:cubicBezTo>
                  <a:pt x="14488" y="18560"/>
                  <a:pt x="14489" y="18557"/>
                  <a:pt x="14488" y="18556"/>
                </a:cubicBezTo>
                <a:cubicBezTo>
                  <a:pt x="14488" y="18554"/>
                  <a:pt x="14487" y="18552"/>
                  <a:pt x="14486" y="18550"/>
                </a:cubicBezTo>
                <a:cubicBezTo>
                  <a:pt x="14483" y="18534"/>
                  <a:pt x="14480" y="18518"/>
                  <a:pt x="14476" y="18505"/>
                </a:cubicBezTo>
                <a:cubicBezTo>
                  <a:pt x="14460" y="18447"/>
                  <a:pt x="14443" y="18403"/>
                  <a:pt x="14418" y="18375"/>
                </a:cubicBezTo>
                <a:cubicBezTo>
                  <a:pt x="14417" y="18375"/>
                  <a:pt x="14416" y="18376"/>
                  <a:pt x="14416" y="18375"/>
                </a:cubicBezTo>
                <a:cubicBezTo>
                  <a:pt x="14387" y="18344"/>
                  <a:pt x="14352" y="18325"/>
                  <a:pt x="14306" y="18309"/>
                </a:cubicBezTo>
                <a:cubicBezTo>
                  <a:pt x="14195" y="18272"/>
                  <a:pt x="14130" y="18118"/>
                  <a:pt x="14114" y="17865"/>
                </a:cubicBezTo>
                <a:cubicBezTo>
                  <a:pt x="14102" y="17650"/>
                  <a:pt x="14050" y="17475"/>
                  <a:pt x="14002" y="17475"/>
                </a:cubicBezTo>
                <a:close/>
                <a:moveTo>
                  <a:pt x="16173" y="17475"/>
                </a:moveTo>
                <a:cubicBezTo>
                  <a:pt x="16127" y="17475"/>
                  <a:pt x="16092" y="17504"/>
                  <a:pt x="16071" y="17568"/>
                </a:cubicBezTo>
                <a:cubicBezTo>
                  <a:pt x="16049" y="17632"/>
                  <a:pt x="16041" y="17732"/>
                  <a:pt x="16043" y="17865"/>
                </a:cubicBezTo>
                <a:cubicBezTo>
                  <a:pt x="16044" y="17946"/>
                  <a:pt x="16040" y="18009"/>
                  <a:pt x="16033" y="18063"/>
                </a:cubicBezTo>
                <a:cubicBezTo>
                  <a:pt x="16025" y="18119"/>
                  <a:pt x="16013" y="18162"/>
                  <a:pt x="15990" y="18198"/>
                </a:cubicBezTo>
                <a:cubicBezTo>
                  <a:pt x="15946" y="18268"/>
                  <a:pt x="15868" y="18309"/>
                  <a:pt x="15737" y="18352"/>
                </a:cubicBezTo>
                <a:cubicBezTo>
                  <a:pt x="15566" y="18407"/>
                  <a:pt x="15405" y="18504"/>
                  <a:pt x="15378" y="18569"/>
                </a:cubicBezTo>
                <a:cubicBezTo>
                  <a:pt x="15350" y="18633"/>
                  <a:pt x="15282" y="18600"/>
                  <a:pt x="15229" y="18495"/>
                </a:cubicBezTo>
                <a:cubicBezTo>
                  <a:pt x="15175" y="18390"/>
                  <a:pt x="15048" y="18353"/>
                  <a:pt x="14946" y="18413"/>
                </a:cubicBezTo>
                <a:cubicBezTo>
                  <a:pt x="14796" y="18501"/>
                  <a:pt x="14762" y="18626"/>
                  <a:pt x="14762" y="19088"/>
                </a:cubicBezTo>
                <a:cubicBezTo>
                  <a:pt x="14762" y="19400"/>
                  <a:pt x="14802" y="19752"/>
                  <a:pt x="14850" y="19866"/>
                </a:cubicBezTo>
                <a:cubicBezTo>
                  <a:pt x="14876" y="19928"/>
                  <a:pt x="14902" y="19971"/>
                  <a:pt x="14929" y="20004"/>
                </a:cubicBezTo>
                <a:cubicBezTo>
                  <a:pt x="14955" y="20036"/>
                  <a:pt x="14981" y="20056"/>
                  <a:pt x="15009" y="20059"/>
                </a:cubicBezTo>
                <a:cubicBezTo>
                  <a:pt x="15065" y="20066"/>
                  <a:pt x="15126" y="20014"/>
                  <a:pt x="15198" y="19906"/>
                </a:cubicBezTo>
                <a:cubicBezTo>
                  <a:pt x="15257" y="19818"/>
                  <a:pt x="15340" y="19796"/>
                  <a:pt x="15381" y="19855"/>
                </a:cubicBezTo>
                <a:cubicBezTo>
                  <a:pt x="15422" y="19915"/>
                  <a:pt x="15532" y="19985"/>
                  <a:pt x="15627" y="20009"/>
                </a:cubicBezTo>
                <a:cubicBezTo>
                  <a:pt x="15768" y="20044"/>
                  <a:pt x="15786" y="20004"/>
                  <a:pt x="15718" y="19810"/>
                </a:cubicBezTo>
                <a:cubicBezTo>
                  <a:pt x="15671" y="19679"/>
                  <a:pt x="15644" y="19389"/>
                  <a:pt x="15657" y="19170"/>
                </a:cubicBezTo>
                <a:cubicBezTo>
                  <a:pt x="15675" y="18875"/>
                  <a:pt x="15729" y="18773"/>
                  <a:pt x="15865" y="18773"/>
                </a:cubicBezTo>
                <a:cubicBezTo>
                  <a:pt x="15905" y="18773"/>
                  <a:pt x="15936" y="18776"/>
                  <a:pt x="15961" y="18791"/>
                </a:cubicBezTo>
                <a:cubicBezTo>
                  <a:pt x="15961" y="18791"/>
                  <a:pt x="15962" y="18791"/>
                  <a:pt x="15962" y="18791"/>
                </a:cubicBezTo>
                <a:cubicBezTo>
                  <a:pt x="15991" y="18809"/>
                  <a:pt x="16005" y="18863"/>
                  <a:pt x="16017" y="18921"/>
                </a:cubicBezTo>
                <a:cubicBezTo>
                  <a:pt x="16035" y="19010"/>
                  <a:pt x="16043" y="19139"/>
                  <a:pt x="16040" y="19379"/>
                </a:cubicBezTo>
                <a:lnTo>
                  <a:pt x="16035" y="19990"/>
                </a:lnTo>
                <a:lnTo>
                  <a:pt x="17018" y="19998"/>
                </a:lnTo>
                <a:cubicBezTo>
                  <a:pt x="17326" y="20003"/>
                  <a:pt x="17529" y="19994"/>
                  <a:pt x="17680" y="19972"/>
                </a:cubicBezTo>
                <a:cubicBezTo>
                  <a:pt x="17684" y="19971"/>
                  <a:pt x="17694" y="19967"/>
                  <a:pt x="17698" y="19967"/>
                </a:cubicBezTo>
                <a:cubicBezTo>
                  <a:pt x="17784" y="19953"/>
                  <a:pt x="17869" y="19939"/>
                  <a:pt x="17901" y="19916"/>
                </a:cubicBezTo>
                <a:cubicBezTo>
                  <a:pt x="17931" y="19894"/>
                  <a:pt x="17939" y="19868"/>
                  <a:pt x="17926" y="19837"/>
                </a:cubicBezTo>
                <a:cubicBezTo>
                  <a:pt x="17884" y="19738"/>
                  <a:pt x="17850" y="19358"/>
                  <a:pt x="17850" y="18995"/>
                </a:cubicBezTo>
                <a:cubicBezTo>
                  <a:pt x="17850" y="18833"/>
                  <a:pt x="17851" y="18710"/>
                  <a:pt x="17847" y="18619"/>
                </a:cubicBezTo>
                <a:cubicBezTo>
                  <a:pt x="17847" y="18617"/>
                  <a:pt x="17847" y="18618"/>
                  <a:pt x="17847" y="18616"/>
                </a:cubicBezTo>
                <a:cubicBezTo>
                  <a:pt x="17843" y="18536"/>
                  <a:pt x="17830" y="18482"/>
                  <a:pt x="17816" y="18444"/>
                </a:cubicBezTo>
                <a:cubicBezTo>
                  <a:pt x="17812" y="18434"/>
                  <a:pt x="17808" y="18423"/>
                  <a:pt x="17803" y="18415"/>
                </a:cubicBezTo>
                <a:cubicBezTo>
                  <a:pt x="17792" y="18398"/>
                  <a:pt x="17777" y="18390"/>
                  <a:pt x="17760" y="18383"/>
                </a:cubicBezTo>
                <a:cubicBezTo>
                  <a:pt x="17720" y="18366"/>
                  <a:pt x="17669" y="18367"/>
                  <a:pt x="17580" y="18383"/>
                </a:cubicBezTo>
                <a:cubicBezTo>
                  <a:pt x="17342" y="18426"/>
                  <a:pt x="17308" y="18491"/>
                  <a:pt x="17282" y="18947"/>
                </a:cubicBezTo>
                <a:cubicBezTo>
                  <a:pt x="17268" y="19205"/>
                  <a:pt x="17241" y="19395"/>
                  <a:pt x="17208" y="19522"/>
                </a:cubicBezTo>
                <a:cubicBezTo>
                  <a:pt x="17208" y="19523"/>
                  <a:pt x="17209" y="19526"/>
                  <a:pt x="17208" y="19527"/>
                </a:cubicBezTo>
                <a:cubicBezTo>
                  <a:pt x="17187" y="19611"/>
                  <a:pt x="17163" y="19653"/>
                  <a:pt x="17139" y="19681"/>
                </a:cubicBezTo>
                <a:cubicBezTo>
                  <a:pt x="17138" y="19681"/>
                  <a:pt x="17138" y="19683"/>
                  <a:pt x="17138" y="19683"/>
                </a:cubicBezTo>
                <a:cubicBezTo>
                  <a:pt x="17133" y="19688"/>
                  <a:pt x="17128" y="19691"/>
                  <a:pt x="17123" y="19694"/>
                </a:cubicBezTo>
                <a:cubicBezTo>
                  <a:pt x="17098" y="19710"/>
                  <a:pt x="17074" y="19704"/>
                  <a:pt x="17052" y="19657"/>
                </a:cubicBezTo>
                <a:cubicBezTo>
                  <a:pt x="17033" y="19617"/>
                  <a:pt x="17018" y="19542"/>
                  <a:pt x="17005" y="19458"/>
                </a:cubicBezTo>
                <a:cubicBezTo>
                  <a:pt x="16983" y="19328"/>
                  <a:pt x="16966" y="19164"/>
                  <a:pt x="16966" y="18926"/>
                </a:cubicBezTo>
                <a:cubicBezTo>
                  <a:pt x="16966" y="18646"/>
                  <a:pt x="16962" y="18495"/>
                  <a:pt x="16935" y="18420"/>
                </a:cubicBezTo>
                <a:cubicBezTo>
                  <a:pt x="16908" y="18346"/>
                  <a:pt x="16858" y="18350"/>
                  <a:pt x="16765" y="18375"/>
                </a:cubicBezTo>
                <a:cubicBezTo>
                  <a:pt x="16604" y="18419"/>
                  <a:pt x="16561" y="18520"/>
                  <a:pt x="16556" y="18884"/>
                </a:cubicBezTo>
                <a:cubicBezTo>
                  <a:pt x="16550" y="19250"/>
                  <a:pt x="16532" y="19507"/>
                  <a:pt x="16507" y="19665"/>
                </a:cubicBezTo>
                <a:cubicBezTo>
                  <a:pt x="16495" y="19747"/>
                  <a:pt x="16481" y="19800"/>
                  <a:pt x="16466" y="19829"/>
                </a:cubicBezTo>
                <a:cubicBezTo>
                  <a:pt x="16452" y="19855"/>
                  <a:pt x="16437" y="19864"/>
                  <a:pt x="16422" y="19847"/>
                </a:cubicBezTo>
                <a:cubicBezTo>
                  <a:pt x="16363" y="19778"/>
                  <a:pt x="16305" y="19339"/>
                  <a:pt x="16305" y="18593"/>
                </a:cubicBezTo>
                <a:cubicBezTo>
                  <a:pt x="16305" y="18110"/>
                  <a:pt x="16300" y="17830"/>
                  <a:pt x="16281" y="17671"/>
                </a:cubicBezTo>
                <a:cubicBezTo>
                  <a:pt x="16272" y="17592"/>
                  <a:pt x="16259" y="17542"/>
                  <a:pt x="16241" y="17512"/>
                </a:cubicBezTo>
                <a:cubicBezTo>
                  <a:pt x="16223" y="17483"/>
                  <a:pt x="16202" y="17475"/>
                  <a:pt x="16173" y="17475"/>
                </a:cubicBezTo>
                <a:close/>
                <a:moveTo>
                  <a:pt x="18614" y="17475"/>
                </a:moveTo>
                <a:cubicBezTo>
                  <a:pt x="18518" y="17475"/>
                  <a:pt x="18511" y="17524"/>
                  <a:pt x="18582" y="17727"/>
                </a:cubicBezTo>
                <a:cubicBezTo>
                  <a:pt x="18610" y="17805"/>
                  <a:pt x="18625" y="17880"/>
                  <a:pt x="18632" y="17952"/>
                </a:cubicBezTo>
                <a:cubicBezTo>
                  <a:pt x="18632" y="17953"/>
                  <a:pt x="18631" y="17956"/>
                  <a:pt x="18632" y="17957"/>
                </a:cubicBezTo>
                <a:cubicBezTo>
                  <a:pt x="18636" y="18017"/>
                  <a:pt x="18632" y="18074"/>
                  <a:pt x="18624" y="18124"/>
                </a:cubicBezTo>
                <a:cubicBezTo>
                  <a:pt x="18620" y="18147"/>
                  <a:pt x="18612" y="18165"/>
                  <a:pt x="18606" y="18185"/>
                </a:cubicBezTo>
                <a:cubicBezTo>
                  <a:pt x="18599" y="18207"/>
                  <a:pt x="18589" y="18222"/>
                  <a:pt x="18579" y="18240"/>
                </a:cubicBezTo>
                <a:cubicBezTo>
                  <a:pt x="18545" y="18299"/>
                  <a:pt x="18502" y="18341"/>
                  <a:pt x="18440" y="18341"/>
                </a:cubicBezTo>
                <a:cubicBezTo>
                  <a:pt x="18403" y="18341"/>
                  <a:pt x="18366" y="18358"/>
                  <a:pt x="18334" y="18383"/>
                </a:cubicBezTo>
                <a:cubicBezTo>
                  <a:pt x="18333" y="18384"/>
                  <a:pt x="18332" y="18383"/>
                  <a:pt x="18331" y="18383"/>
                </a:cubicBezTo>
                <a:cubicBezTo>
                  <a:pt x="18299" y="18409"/>
                  <a:pt x="18269" y="18448"/>
                  <a:pt x="18242" y="18495"/>
                </a:cubicBezTo>
                <a:cubicBezTo>
                  <a:pt x="18186" y="18589"/>
                  <a:pt x="18140" y="18719"/>
                  <a:pt x="18112" y="18865"/>
                </a:cubicBezTo>
                <a:cubicBezTo>
                  <a:pt x="18087" y="18995"/>
                  <a:pt x="18082" y="19140"/>
                  <a:pt x="18085" y="19278"/>
                </a:cubicBezTo>
                <a:cubicBezTo>
                  <a:pt x="18087" y="19373"/>
                  <a:pt x="18091" y="19468"/>
                  <a:pt x="18109" y="19556"/>
                </a:cubicBezTo>
                <a:cubicBezTo>
                  <a:pt x="18109" y="19558"/>
                  <a:pt x="18108" y="19558"/>
                  <a:pt x="18109" y="19559"/>
                </a:cubicBezTo>
                <a:cubicBezTo>
                  <a:pt x="18123" y="19630"/>
                  <a:pt x="18143" y="19697"/>
                  <a:pt x="18169" y="19757"/>
                </a:cubicBezTo>
                <a:cubicBezTo>
                  <a:pt x="18222" y="19882"/>
                  <a:pt x="18486" y="19961"/>
                  <a:pt x="18755" y="19977"/>
                </a:cubicBezTo>
                <a:cubicBezTo>
                  <a:pt x="19024" y="19994"/>
                  <a:pt x="19299" y="19948"/>
                  <a:pt x="19380" y="19832"/>
                </a:cubicBezTo>
                <a:cubicBezTo>
                  <a:pt x="19411" y="19786"/>
                  <a:pt x="19434" y="19728"/>
                  <a:pt x="19448" y="19665"/>
                </a:cubicBezTo>
                <a:cubicBezTo>
                  <a:pt x="19448" y="19663"/>
                  <a:pt x="19448" y="19664"/>
                  <a:pt x="19448" y="19662"/>
                </a:cubicBezTo>
                <a:cubicBezTo>
                  <a:pt x="19466" y="19578"/>
                  <a:pt x="19464" y="19484"/>
                  <a:pt x="19452" y="19397"/>
                </a:cubicBezTo>
                <a:cubicBezTo>
                  <a:pt x="19449" y="19376"/>
                  <a:pt x="19445" y="19356"/>
                  <a:pt x="19440" y="19336"/>
                </a:cubicBezTo>
                <a:cubicBezTo>
                  <a:pt x="19421" y="19253"/>
                  <a:pt x="19392" y="19176"/>
                  <a:pt x="19344" y="19133"/>
                </a:cubicBezTo>
                <a:cubicBezTo>
                  <a:pt x="19250" y="19048"/>
                  <a:pt x="19244" y="18972"/>
                  <a:pt x="19309" y="18818"/>
                </a:cubicBezTo>
                <a:cubicBezTo>
                  <a:pt x="19377" y="18657"/>
                  <a:pt x="19401" y="18542"/>
                  <a:pt x="19383" y="18463"/>
                </a:cubicBezTo>
                <a:cubicBezTo>
                  <a:pt x="19365" y="18384"/>
                  <a:pt x="19305" y="18341"/>
                  <a:pt x="19201" y="18341"/>
                </a:cubicBezTo>
                <a:cubicBezTo>
                  <a:pt x="19029" y="18341"/>
                  <a:pt x="19013" y="18396"/>
                  <a:pt x="19042" y="18871"/>
                </a:cubicBezTo>
                <a:cubicBezTo>
                  <a:pt x="19066" y="19247"/>
                  <a:pt x="19040" y="19444"/>
                  <a:pt x="18951" y="19556"/>
                </a:cubicBezTo>
                <a:cubicBezTo>
                  <a:pt x="18906" y="19613"/>
                  <a:pt x="18870" y="19644"/>
                  <a:pt x="18841" y="19644"/>
                </a:cubicBezTo>
                <a:cubicBezTo>
                  <a:pt x="18812" y="19642"/>
                  <a:pt x="18791" y="19605"/>
                  <a:pt x="18775" y="19527"/>
                </a:cubicBezTo>
                <a:cubicBezTo>
                  <a:pt x="18758" y="19449"/>
                  <a:pt x="18748" y="19336"/>
                  <a:pt x="18741" y="19162"/>
                </a:cubicBezTo>
                <a:cubicBezTo>
                  <a:pt x="18735" y="18991"/>
                  <a:pt x="18733" y="18768"/>
                  <a:pt x="18733" y="18487"/>
                </a:cubicBezTo>
                <a:cubicBezTo>
                  <a:pt x="18733" y="17671"/>
                  <a:pt x="18710" y="17475"/>
                  <a:pt x="18614" y="17475"/>
                </a:cubicBezTo>
                <a:close/>
                <a:moveTo>
                  <a:pt x="10901" y="18375"/>
                </a:moveTo>
                <a:cubicBezTo>
                  <a:pt x="10854" y="18374"/>
                  <a:pt x="10799" y="18386"/>
                  <a:pt x="10750" y="18415"/>
                </a:cubicBezTo>
                <a:cubicBezTo>
                  <a:pt x="10713" y="18437"/>
                  <a:pt x="10686" y="18458"/>
                  <a:pt x="10662" y="18489"/>
                </a:cubicBezTo>
                <a:cubicBezTo>
                  <a:pt x="10632" y="18528"/>
                  <a:pt x="10615" y="18590"/>
                  <a:pt x="10601" y="18661"/>
                </a:cubicBezTo>
                <a:cubicBezTo>
                  <a:pt x="10580" y="18760"/>
                  <a:pt x="10569" y="18883"/>
                  <a:pt x="10569" y="19088"/>
                </a:cubicBezTo>
                <a:cubicBezTo>
                  <a:pt x="10569" y="19400"/>
                  <a:pt x="10609" y="19752"/>
                  <a:pt x="10658" y="19866"/>
                </a:cubicBezTo>
                <a:cubicBezTo>
                  <a:pt x="10758" y="20102"/>
                  <a:pt x="10805" y="20115"/>
                  <a:pt x="10969" y="19967"/>
                </a:cubicBezTo>
                <a:cubicBezTo>
                  <a:pt x="11011" y="19929"/>
                  <a:pt x="11041" y="19887"/>
                  <a:pt x="11060" y="19847"/>
                </a:cubicBezTo>
                <a:cubicBezTo>
                  <a:pt x="11078" y="19807"/>
                  <a:pt x="11086" y="19765"/>
                  <a:pt x="11081" y="19731"/>
                </a:cubicBezTo>
                <a:cubicBezTo>
                  <a:pt x="11071" y="19663"/>
                  <a:pt x="11015" y="19617"/>
                  <a:pt x="10920" y="19625"/>
                </a:cubicBezTo>
                <a:cubicBezTo>
                  <a:pt x="10819" y="19633"/>
                  <a:pt x="10754" y="19537"/>
                  <a:pt x="10754" y="19379"/>
                </a:cubicBezTo>
                <a:cubicBezTo>
                  <a:pt x="10754" y="19236"/>
                  <a:pt x="10829" y="19094"/>
                  <a:pt x="10920" y="19064"/>
                </a:cubicBezTo>
                <a:cubicBezTo>
                  <a:pt x="10962" y="19050"/>
                  <a:pt x="10997" y="19012"/>
                  <a:pt x="11024" y="18966"/>
                </a:cubicBezTo>
                <a:cubicBezTo>
                  <a:pt x="11051" y="18918"/>
                  <a:pt x="11070" y="18861"/>
                  <a:pt x="11079" y="18796"/>
                </a:cubicBezTo>
                <a:cubicBezTo>
                  <a:pt x="11096" y="18668"/>
                  <a:pt x="11076" y="18520"/>
                  <a:pt x="11008" y="18420"/>
                </a:cubicBezTo>
                <a:cubicBezTo>
                  <a:pt x="10987" y="18389"/>
                  <a:pt x="10947" y="18377"/>
                  <a:pt x="10901" y="18375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On sense-making (3)</a:t>
            </a:r>
          </a:p>
        </p:txBody>
      </p:sp>
      <p:sp>
        <p:nvSpPr>
          <p:cNvPr id="81" name="Shape 81"/>
          <p:cNvSpPr/>
          <p:nvPr>
            <p:ph type="body" idx="4294967295"/>
          </p:nvPr>
        </p:nvSpPr>
        <p:spPr>
          <a:xfrm>
            <a:off x="1886777" y="3628245"/>
            <a:ext cx="20610446" cy="8534401"/>
          </a:xfrm>
          <a:prstGeom prst="rect">
            <a:avLst/>
          </a:prstGeom>
        </p:spPr>
        <p:txBody>
          <a:bodyPr lIns="91439" tIns="91439" rIns="91439" bIns="91439"/>
          <a:lstStyle/>
          <a:p>
            <a:pPr lvl="1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To allow for sense-making from learning analytics, it is critical to select well-supported metrics with known theoretical relations.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body" idx="4294967295"/>
          </p:nvPr>
        </p:nvSpPr>
        <p:spPr>
          <a:xfrm>
            <a:off x="2641599" y="3657600"/>
            <a:ext cx="19100801" cy="8534400"/>
          </a:xfrm>
          <a:prstGeom prst="rect">
            <a:avLst/>
          </a:prstGeom>
        </p:spPr>
        <p:txBody>
          <a:bodyPr lIns="91439" tIns="91439" rIns="91439" bIns="91439"/>
          <a:lstStyle/>
          <a:p>
            <a:pPr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</a:p>
          <a:p>
            <a:pPr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Learning analytics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Some learning analytics</a:t>
            </a:r>
          </a:p>
        </p:txBody>
      </p:sp>
      <p:sp>
        <p:nvSpPr>
          <p:cNvPr id="53" name="Shape 53"/>
          <p:cNvSpPr/>
          <p:nvPr>
            <p:ph type="body" idx="4294967295"/>
          </p:nvPr>
        </p:nvSpPr>
        <p:spPr>
          <a:xfrm>
            <a:off x="2641599" y="3740750"/>
            <a:ext cx="19100801" cy="8534401"/>
          </a:xfrm>
          <a:prstGeom prst="rect">
            <a:avLst/>
          </a:prstGeom>
        </p:spPr>
        <p:txBody>
          <a:bodyPr lIns="91439" tIns="91439" rIns="91439" bIns="91439" numCol="2" spcCol="955040"/>
          <a:lstStyle/>
          <a:p>
            <a:pPr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Granular analyses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Clicks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Seek actions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Video length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</a:p>
          <a:p>
            <a:pPr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Big predictions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Perceived difficulty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Dropouts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Engagement</a:t>
            </a:r>
          </a:p>
        </p:txBody>
      </p:sp>
      <p:sp>
        <p:nvSpPr>
          <p:cNvPr id="54" name="Shape 54"/>
          <p:cNvSpPr/>
          <p:nvPr/>
        </p:nvSpPr>
        <p:spPr>
          <a:xfrm>
            <a:off x="2768599" y="10316736"/>
            <a:ext cx="19100801" cy="208541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>
            <a:lvl1pPr defTabSz="859536">
              <a:lnSpc>
                <a:spcPct val="120000"/>
              </a:lnSpc>
              <a:spcBef>
                <a:spcPts val="700"/>
              </a:spcBef>
              <a:defRPr sz="6016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Guo (2014): 6 minutes length optimal for engagement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body" idx="4294967295"/>
          </p:nvPr>
        </p:nvSpPr>
        <p:spPr>
          <a:xfrm>
            <a:off x="2641599" y="3657600"/>
            <a:ext cx="19100801" cy="8534400"/>
          </a:xfrm>
          <a:prstGeom prst="rect">
            <a:avLst/>
          </a:prstGeom>
        </p:spPr>
        <p:txBody>
          <a:bodyPr lIns="91439" tIns="91439" rIns="91439" bIns="91439"/>
          <a:lstStyle/>
          <a:p>
            <a:pPr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</a:p>
          <a:p>
            <a:pPr lvl="4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Dwelling time might seem straightforward, but it’s interpretation is not.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Our study</a:t>
            </a:r>
          </a:p>
        </p:txBody>
      </p:sp>
      <p:sp>
        <p:nvSpPr>
          <p:cNvPr id="63" name="Shape 63"/>
          <p:cNvSpPr/>
          <p:nvPr>
            <p:ph type="body" idx="4294967295"/>
          </p:nvPr>
        </p:nvSpPr>
        <p:spPr>
          <a:xfrm>
            <a:off x="2641599" y="3740750"/>
            <a:ext cx="19100801" cy="8534401"/>
          </a:xfrm>
          <a:prstGeom prst="rect">
            <a:avLst/>
          </a:prstGeom>
        </p:spPr>
        <p:txBody>
          <a:bodyPr lIns="91439" tIns="91439" rIns="91439" bIns="91439"/>
          <a:lstStyle/>
          <a:p>
            <a:pPr algn="l" defTabSz="804672">
              <a:lnSpc>
                <a:spcPct val="120000"/>
              </a:lnSpc>
              <a:spcBef>
                <a:spcPts val="600"/>
              </a:spcBef>
              <a:defRPr sz="5632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Shows that</a:t>
            </a:r>
          </a:p>
          <a:p>
            <a:pPr lvl="4" indent="804672" algn="l" defTabSz="804672">
              <a:lnSpc>
                <a:spcPct val="120000"/>
              </a:lnSpc>
              <a:spcBef>
                <a:spcPts val="600"/>
              </a:spcBef>
              <a:defRPr sz="5632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Video complexity can increase but also decrease dwelling time</a:t>
            </a:r>
          </a:p>
          <a:p>
            <a:pPr lvl="4" indent="804672" algn="l" defTabSz="804672">
              <a:lnSpc>
                <a:spcPct val="120000"/>
              </a:lnSpc>
              <a:spcBef>
                <a:spcPts val="600"/>
              </a:spcBef>
              <a:defRPr sz="5632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More variables are needed to explain dwelling time</a:t>
            </a:r>
          </a:p>
          <a:p>
            <a:pPr lvl="4" indent="804672" algn="l" defTabSz="804672">
              <a:lnSpc>
                <a:spcPct val="120000"/>
              </a:lnSpc>
              <a:spcBef>
                <a:spcPts val="600"/>
              </a:spcBef>
              <a:defRPr sz="5632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Dwelling rate and time are not directly interpretable and as such cannot function as a proxy measure of (perceived) difficulty nor of other related constructs.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Some challenges</a:t>
            </a:r>
          </a:p>
        </p:txBody>
      </p:sp>
      <p:sp>
        <p:nvSpPr>
          <p:cNvPr id="68" name="Shape 68"/>
          <p:cNvSpPr/>
          <p:nvPr>
            <p:ph type="body" idx="4294967295"/>
          </p:nvPr>
        </p:nvSpPr>
        <p:spPr>
          <a:xfrm>
            <a:off x="1886777" y="3706066"/>
            <a:ext cx="20610446" cy="8534401"/>
          </a:xfrm>
          <a:prstGeom prst="rect">
            <a:avLst/>
          </a:prstGeom>
        </p:spPr>
        <p:txBody>
          <a:bodyPr lIns="91439" tIns="91439" rIns="91439" bIns="91439"/>
          <a:lstStyle/>
          <a:p>
            <a:pPr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Reliability and repeatability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Data-driven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Spurious correlations</a:t>
            </a:r>
          </a:p>
          <a:p>
            <a:pPr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Validity 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Proxies of behaviour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Construct validity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idx="4294967295"/>
          </p:nvPr>
        </p:nvSpPr>
        <p:spPr>
          <a:xfrm>
            <a:off x="2641599" y="3657600"/>
            <a:ext cx="19100801" cy="8534400"/>
          </a:xfrm>
          <a:prstGeom prst="rect">
            <a:avLst/>
          </a:prstGeom>
        </p:spPr>
        <p:txBody>
          <a:bodyPr lIns="91439" tIns="91439" rIns="91439" bIns="91439"/>
          <a:lstStyle/>
          <a:p>
            <a:pPr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</a:p>
          <a:p>
            <a:pPr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From learning at scale</a:t>
            </a:r>
          </a:p>
          <a:p>
            <a:pPr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To learning about learning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On sense-making (1)</a:t>
            </a:r>
          </a:p>
        </p:txBody>
      </p:sp>
      <p:sp>
        <p:nvSpPr>
          <p:cNvPr id="75" name="Shape 75"/>
          <p:cNvSpPr/>
          <p:nvPr>
            <p:ph type="body" idx="4294967295"/>
          </p:nvPr>
        </p:nvSpPr>
        <p:spPr>
          <a:xfrm>
            <a:off x="1886777" y="3706066"/>
            <a:ext cx="20610446" cy="8534401"/>
          </a:xfrm>
          <a:prstGeom prst="rect">
            <a:avLst/>
          </a:prstGeom>
        </p:spPr>
        <p:txBody>
          <a:bodyPr lIns="91439" tIns="91439" rIns="91439" bIns="91439"/>
          <a:lstStyle/>
          <a:p>
            <a:pPr lvl="1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It is difficult to unambiguously assign meaning to granular measures of behaviour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On sense-making (2)</a:t>
            </a:r>
          </a:p>
        </p:txBody>
      </p:sp>
      <p:sp>
        <p:nvSpPr>
          <p:cNvPr id="78" name="Shape 78"/>
          <p:cNvSpPr/>
          <p:nvPr>
            <p:ph type="body" idx="4294967295"/>
          </p:nvPr>
        </p:nvSpPr>
        <p:spPr>
          <a:xfrm>
            <a:off x="1886777" y="3706066"/>
            <a:ext cx="20610446" cy="8534401"/>
          </a:xfrm>
          <a:prstGeom prst="rect">
            <a:avLst/>
          </a:prstGeom>
        </p:spPr>
        <p:txBody>
          <a:bodyPr lIns="91439" tIns="91439" rIns="91439" bIns="91439"/>
          <a:lstStyle/>
          <a:p>
            <a:pPr lvl="1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Any interpretation of a proxy of behaviour becomes plausible once controlling for related variables - such as video complexity - that are theoretically expected to explain it.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FFFFFF"/>
      </a:dk1>
      <a:lt1>
        <a:srgbClr val="FF2600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508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26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508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26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